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83" r:id="rId4"/>
    <p:sldId id="258" r:id="rId5"/>
    <p:sldId id="288" r:id="rId6"/>
    <p:sldId id="311" r:id="rId7"/>
    <p:sldId id="259" r:id="rId8"/>
    <p:sldId id="313" r:id="rId9"/>
    <p:sldId id="312" r:id="rId10"/>
    <p:sldId id="295" r:id="rId11"/>
    <p:sldId id="286" r:id="rId12"/>
    <p:sldId id="287" r:id="rId13"/>
    <p:sldId id="282" r:id="rId14"/>
    <p:sldId id="261" r:id="rId15"/>
    <p:sldId id="262" r:id="rId16"/>
    <p:sldId id="306" r:id="rId17"/>
    <p:sldId id="265" r:id="rId18"/>
    <p:sldId id="263" r:id="rId19"/>
    <p:sldId id="264" r:id="rId20"/>
    <p:sldId id="305" r:id="rId21"/>
    <p:sldId id="266" r:id="rId22"/>
    <p:sldId id="267" r:id="rId23"/>
    <p:sldId id="268" r:id="rId24"/>
    <p:sldId id="307" r:id="rId25"/>
    <p:sldId id="269" r:id="rId26"/>
    <p:sldId id="270" r:id="rId27"/>
    <p:sldId id="296" r:id="rId28"/>
    <p:sldId id="298" r:id="rId29"/>
    <p:sldId id="299" r:id="rId30"/>
    <p:sldId id="308" r:id="rId31"/>
    <p:sldId id="274" r:id="rId32"/>
    <p:sldId id="284" r:id="rId33"/>
    <p:sldId id="275" r:id="rId34"/>
    <p:sldId id="276" r:id="rId35"/>
    <p:sldId id="279" r:id="rId36"/>
    <p:sldId id="309" r:id="rId37"/>
    <p:sldId id="277" r:id="rId38"/>
    <p:sldId id="285" r:id="rId39"/>
    <p:sldId id="297" r:id="rId40"/>
    <p:sldId id="278" r:id="rId41"/>
    <p:sldId id="280" r:id="rId42"/>
    <p:sldId id="310" r:id="rId43"/>
    <p:sldId id="289" r:id="rId44"/>
    <p:sldId id="292" r:id="rId45"/>
    <p:sldId id="290" r:id="rId46"/>
    <p:sldId id="293" r:id="rId47"/>
    <p:sldId id="301" r:id="rId48"/>
    <p:sldId id="302" r:id="rId49"/>
    <p:sldId id="303" r:id="rId50"/>
    <p:sldId id="304" r:id="rId51"/>
    <p:sldId id="300" r:id="rId52"/>
  </p:sldIdLst>
  <p:sldSz cx="12192000" cy="6858000"/>
  <p:notesSz cx="6797675" cy="9926638"/>
  <p:custDataLst>
    <p:tags r:id="rId53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9D4AB0-3F7F-45F0-9957-9C54E8D77994}" v="976" dt="2020-04-03T06:07:34.629"/>
    <p1510:client id="{55A6707F-0BE1-4442-A3FC-0B91684218CC}" v="9424" dt="2020-04-03T06:57:42.663"/>
    <p1510:client id="{CFBF3694-C5D6-48B4-8168-0A6BE2E3C349}" v="783" dt="2020-04-02T20:12:04.7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oslav Bezchleba" userId="c52cf96d-0616-40a8-982a-276e34eae275" providerId="ADAL" clId="{3B9D4AB0-3F7F-45F0-9957-9C54E8D77994}"/>
    <pc:docChg chg="undo custSel addSld delSld modSld sldOrd modShowInfo">
      <pc:chgData name="Jaroslav Bezchleba" userId="c52cf96d-0616-40a8-982a-276e34eae275" providerId="ADAL" clId="{3B9D4AB0-3F7F-45F0-9957-9C54E8D77994}" dt="2020-04-03T06:27:16.838" v="1014" actId="12"/>
      <pc:docMkLst>
        <pc:docMk/>
      </pc:docMkLst>
      <pc:sldChg chg="modSp mod">
        <pc:chgData name="Jaroslav Bezchleba" userId="c52cf96d-0616-40a8-982a-276e34eae275" providerId="ADAL" clId="{3B9D4AB0-3F7F-45F0-9957-9C54E8D77994}" dt="2020-04-03T05:11:48.369" v="803" actId="1076"/>
        <pc:sldMkLst>
          <pc:docMk/>
          <pc:sldMk cId="3833720236" sldId="256"/>
        </pc:sldMkLst>
        <pc:spChg chg="mod">
          <ac:chgData name="Jaroslav Bezchleba" userId="c52cf96d-0616-40a8-982a-276e34eae275" providerId="ADAL" clId="{3B9D4AB0-3F7F-45F0-9957-9C54E8D77994}" dt="2020-04-02T11:45:45.973" v="32" actId="20577"/>
          <ac:spMkLst>
            <pc:docMk/>
            <pc:sldMk cId="3833720236" sldId="256"/>
            <ac:spMk id="2" creationId="{B61D328C-0BC9-41AD-B450-7C0511C068DD}"/>
          </ac:spMkLst>
        </pc:spChg>
        <pc:spChg chg="mod">
          <ac:chgData name="Jaroslav Bezchleba" userId="c52cf96d-0616-40a8-982a-276e34eae275" providerId="ADAL" clId="{3B9D4AB0-3F7F-45F0-9957-9C54E8D77994}" dt="2020-04-02T11:46:27.829" v="95" actId="20577"/>
          <ac:spMkLst>
            <pc:docMk/>
            <pc:sldMk cId="3833720236" sldId="256"/>
            <ac:spMk id="3" creationId="{C50E76D7-FCAB-488E-8E77-768EAD41933C}"/>
          </ac:spMkLst>
        </pc:spChg>
        <pc:picChg chg="mod">
          <ac:chgData name="Jaroslav Bezchleba" userId="c52cf96d-0616-40a8-982a-276e34eae275" providerId="ADAL" clId="{3B9D4AB0-3F7F-45F0-9957-9C54E8D77994}" dt="2020-04-03T05:11:48.369" v="803" actId="1076"/>
          <ac:picMkLst>
            <pc:docMk/>
            <pc:sldMk cId="3833720236" sldId="256"/>
            <ac:picMk id="4" creationId="{97C66174-0EB5-44BA-8B7D-78063B12E848}"/>
          </ac:picMkLst>
        </pc:picChg>
      </pc:sldChg>
      <pc:sldChg chg="delSp modSp mod">
        <pc:chgData name="Jaroslav Bezchleba" userId="c52cf96d-0616-40a8-982a-276e34eae275" providerId="ADAL" clId="{3B9D4AB0-3F7F-45F0-9957-9C54E8D77994}" dt="2020-04-02T11:48:50.181" v="99" actId="14100"/>
        <pc:sldMkLst>
          <pc:docMk/>
          <pc:sldMk cId="2471763833" sldId="257"/>
        </pc:sldMkLst>
        <pc:spChg chg="mod">
          <ac:chgData name="Jaroslav Bezchleba" userId="c52cf96d-0616-40a8-982a-276e34eae275" providerId="ADAL" clId="{3B9D4AB0-3F7F-45F0-9957-9C54E8D77994}" dt="2020-04-02T11:48:50.181" v="99" actId="14100"/>
          <ac:spMkLst>
            <pc:docMk/>
            <pc:sldMk cId="2471763833" sldId="257"/>
            <ac:spMk id="2" creationId="{513A9587-3646-49D3-AAEE-23291BD391CE}"/>
          </ac:spMkLst>
        </pc:spChg>
        <pc:spChg chg="del mod">
          <ac:chgData name="Jaroslav Bezchleba" userId="c52cf96d-0616-40a8-982a-276e34eae275" providerId="ADAL" clId="{3B9D4AB0-3F7F-45F0-9957-9C54E8D77994}" dt="2020-04-02T11:48:45.390" v="98"/>
          <ac:spMkLst>
            <pc:docMk/>
            <pc:sldMk cId="2471763833" sldId="257"/>
            <ac:spMk id="3" creationId="{8B879040-74CF-40A7-9AE3-DBD71019ACA5}"/>
          </ac:spMkLst>
        </pc:spChg>
      </pc:sldChg>
      <pc:sldChg chg="modSp mod">
        <pc:chgData name="Jaroslav Bezchleba" userId="c52cf96d-0616-40a8-982a-276e34eae275" providerId="ADAL" clId="{3B9D4AB0-3F7F-45F0-9957-9C54E8D77994}" dt="2020-04-02T11:49:03.638" v="101" actId="20577"/>
        <pc:sldMkLst>
          <pc:docMk/>
          <pc:sldMk cId="4252582830" sldId="258"/>
        </pc:sldMkLst>
        <pc:spChg chg="mod">
          <ac:chgData name="Jaroslav Bezchleba" userId="c52cf96d-0616-40a8-982a-276e34eae275" providerId="ADAL" clId="{3B9D4AB0-3F7F-45F0-9957-9C54E8D77994}" dt="2020-04-02T11:49:03.638" v="101" actId="20577"/>
          <ac:spMkLst>
            <pc:docMk/>
            <pc:sldMk cId="4252582830" sldId="258"/>
            <ac:spMk id="2" creationId="{19255C53-21BA-40EB-B7C3-1CB3A912D9AC}"/>
          </ac:spMkLst>
        </pc:spChg>
      </pc:sldChg>
      <pc:sldChg chg="modSp mod">
        <pc:chgData name="Jaroslav Bezchleba" userId="c52cf96d-0616-40a8-982a-276e34eae275" providerId="ADAL" clId="{3B9D4AB0-3F7F-45F0-9957-9C54E8D77994}" dt="2020-04-02T11:49:14.550" v="103" actId="20577"/>
        <pc:sldMkLst>
          <pc:docMk/>
          <pc:sldMk cId="3978274054" sldId="259"/>
        </pc:sldMkLst>
        <pc:spChg chg="mod">
          <ac:chgData name="Jaroslav Bezchleba" userId="c52cf96d-0616-40a8-982a-276e34eae275" providerId="ADAL" clId="{3B9D4AB0-3F7F-45F0-9957-9C54E8D77994}" dt="2020-04-02T11:49:14.550" v="103" actId="20577"/>
          <ac:spMkLst>
            <pc:docMk/>
            <pc:sldMk cId="3978274054" sldId="259"/>
            <ac:spMk id="2" creationId="{4DCD65D5-5DF2-4868-84CC-F4E37F1DF029}"/>
          </ac:spMkLst>
        </pc:spChg>
      </pc:sldChg>
      <pc:sldChg chg="modSp mod">
        <pc:chgData name="Jaroslav Bezchleba" userId="c52cf96d-0616-40a8-982a-276e34eae275" providerId="ADAL" clId="{3B9D4AB0-3F7F-45F0-9957-9C54E8D77994}" dt="2020-04-02T11:50:05.277" v="151" actId="20577"/>
        <pc:sldMkLst>
          <pc:docMk/>
          <pc:sldMk cId="1387462134" sldId="261"/>
        </pc:sldMkLst>
        <pc:spChg chg="mod">
          <ac:chgData name="Jaroslav Bezchleba" userId="c52cf96d-0616-40a8-982a-276e34eae275" providerId="ADAL" clId="{3B9D4AB0-3F7F-45F0-9957-9C54E8D77994}" dt="2020-04-02T11:50:05.277" v="151" actId="20577"/>
          <ac:spMkLst>
            <pc:docMk/>
            <pc:sldMk cId="1387462134" sldId="261"/>
            <ac:spMk id="4" creationId="{85EA9817-E16C-4BAA-9227-2DC182C5BF89}"/>
          </ac:spMkLst>
        </pc:spChg>
      </pc:sldChg>
      <pc:sldChg chg="modSp mod">
        <pc:chgData name="Jaroslav Bezchleba" userId="c52cf96d-0616-40a8-982a-276e34eae275" providerId="ADAL" clId="{3B9D4AB0-3F7F-45F0-9957-9C54E8D77994}" dt="2020-04-03T06:25:18.392" v="1012" actId="20577"/>
        <pc:sldMkLst>
          <pc:docMk/>
          <pc:sldMk cId="2799756928" sldId="262"/>
        </pc:sldMkLst>
        <pc:spChg chg="mod">
          <ac:chgData name="Jaroslav Bezchleba" userId="c52cf96d-0616-40a8-982a-276e34eae275" providerId="ADAL" clId="{3B9D4AB0-3F7F-45F0-9957-9C54E8D77994}" dt="2020-04-02T11:50:18.950" v="155" actId="6549"/>
          <ac:spMkLst>
            <pc:docMk/>
            <pc:sldMk cId="2799756928" sldId="262"/>
            <ac:spMk id="2" creationId="{B0F291AD-E2DE-4BD3-BD87-DFBD9E79C35E}"/>
          </ac:spMkLst>
        </pc:spChg>
        <pc:spChg chg="mod">
          <ac:chgData name="Jaroslav Bezchleba" userId="c52cf96d-0616-40a8-982a-276e34eae275" providerId="ADAL" clId="{3B9D4AB0-3F7F-45F0-9957-9C54E8D77994}" dt="2020-04-03T06:25:18.392" v="1012" actId="20577"/>
          <ac:spMkLst>
            <pc:docMk/>
            <pc:sldMk cId="2799756928" sldId="262"/>
            <ac:spMk id="3" creationId="{30CF3D4E-8A03-4CEE-806D-6CA9D575D549}"/>
          </ac:spMkLst>
        </pc:spChg>
      </pc:sldChg>
      <pc:sldChg chg="modSp mod">
        <pc:chgData name="Jaroslav Bezchleba" userId="c52cf96d-0616-40a8-982a-276e34eae275" providerId="ADAL" clId="{3B9D4AB0-3F7F-45F0-9957-9C54E8D77994}" dt="2020-04-03T05:27:26.769" v="894" actId="6549"/>
        <pc:sldMkLst>
          <pc:docMk/>
          <pc:sldMk cId="1784144890" sldId="263"/>
        </pc:sldMkLst>
        <pc:spChg chg="mod">
          <ac:chgData name="Jaroslav Bezchleba" userId="c52cf96d-0616-40a8-982a-276e34eae275" providerId="ADAL" clId="{3B9D4AB0-3F7F-45F0-9957-9C54E8D77994}" dt="2020-04-03T05:27:26.769" v="894" actId="6549"/>
          <ac:spMkLst>
            <pc:docMk/>
            <pc:sldMk cId="1784144890" sldId="263"/>
            <ac:spMk id="3" creationId="{81A2CEB3-8167-4A9B-8943-842662AA7F06}"/>
          </ac:spMkLst>
        </pc:spChg>
      </pc:sldChg>
      <pc:sldChg chg="modSp mod">
        <pc:chgData name="Jaroslav Bezchleba" userId="c52cf96d-0616-40a8-982a-276e34eae275" providerId="ADAL" clId="{3B9D4AB0-3F7F-45F0-9957-9C54E8D77994}" dt="2020-04-02T12:26:51.822" v="588" actId="6549"/>
        <pc:sldMkLst>
          <pc:docMk/>
          <pc:sldMk cId="1164068538" sldId="265"/>
        </pc:sldMkLst>
        <pc:spChg chg="mod">
          <ac:chgData name="Jaroslav Bezchleba" userId="c52cf96d-0616-40a8-982a-276e34eae275" providerId="ADAL" clId="{3B9D4AB0-3F7F-45F0-9957-9C54E8D77994}" dt="2020-04-02T12:26:51.822" v="588" actId="6549"/>
          <ac:spMkLst>
            <pc:docMk/>
            <pc:sldMk cId="1164068538" sldId="265"/>
            <ac:spMk id="4" creationId="{37EE42A4-B4D5-4EF1-9E8E-030EC967E111}"/>
          </ac:spMkLst>
        </pc:spChg>
      </pc:sldChg>
      <pc:sldChg chg="modSp mod">
        <pc:chgData name="Jaroslav Bezchleba" userId="c52cf96d-0616-40a8-982a-276e34eae275" providerId="ADAL" clId="{3B9D4AB0-3F7F-45F0-9957-9C54E8D77994}" dt="2020-04-02T12:26:57.481" v="590" actId="6549"/>
        <pc:sldMkLst>
          <pc:docMk/>
          <pc:sldMk cId="2346069635" sldId="266"/>
        </pc:sldMkLst>
        <pc:spChg chg="mod">
          <ac:chgData name="Jaroslav Bezchleba" userId="c52cf96d-0616-40a8-982a-276e34eae275" providerId="ADAL" clId="{3B9D4AB0-3F7F-45F0-9957-9C54E8D77994}" dt="2020-04-02T12:26:57.481" v="590" actId="6549"/>
          <ac:spMkLst>
            <pc:docMk/>
            <pc:sldMk cId="2346069635" sldId="266"/>
            <ac:spMk id="4" creationId="{F78A3DCD-3EAD-41CC-8914-8DA6CD58DF21}"/>
          </ac:spMkLst>
        </pc:spChg>
      </pc:sldChg>
      <pc:sldChg chg="modSp mod">
        <pc:chgData name="Jaroslav Bezchleba" userId="c52cf96d-0616-40a8-982a-276e34eae275" providerId="ADAL" clId="{3B9D4AB0-3F7F-45F0-9957-9C54E8D77994}" dt="2020-04-02T11:52:15.257" v="180" actId="21"/>
        <pc:sldMkLst>
          <pc:docMk/>
          <pc:sldMk cId="3685894487" sldId="267"/>
        </pc:sldMkLst>
        <pc:spChg chg="mod">
          <ac:chgData name="Jaroslav Bezchleba" userId="c52cf96d-0616-40a8-982a-276e34eae275" providerId="ADAL" clId="{3B9D4AB0-3F7F-45F0-9957-9C54E8D77994}" dt="2020-04-02T11:52:15.257" v="180" actId="21"/>
          <ac:spMkLst>
            <pc:docMk/>
            <pc:sldMk cId="3685894487" sldId="267"/>
            <ac:spMk id="4" creationId="{5A247337-68E7-4D11-9EF0-D6293B09ECE0}"/>
          </ac:spMkLst>
        </pc:spChg>
      </pc:sldChg>
      <pc:sldChg chg="del">
        <pc:chgData name="Jaroslav Bezchleba" userId="c52cf96d-0616-40a8-982a-276e34eae275" providerId="ADAL" clId="{3B9D4AB0-3F7F-45F0-9957-9C54E8D77994}" dt="2020-04-02T12:40:39.612" v="675" actId="2696"/>
        <pc:sldMkLst>
          <pc:docMk/>
          <pc:sldMk cId="2468535350" sldId="273"/>
        </pc:sldMkLst>
      </pc:sldChg>
      <pc:sldChg chg="modSp add mod">
        <pc:chgData name="Jaroslav Bezchleba" userId="c52cf96d-0616-40a8-982a-276e34eae275" providerId="ADAL" clId="{3B9D4AB0-3F7F-45F0-9957-9C54E8D77994}" dt="2020-04-02T12:41:09.390" v="698" actId="6549"/>
        <pc:sldMkLst>
          <pc:docMk/>
          <pc:sldMk cId="3594969558" sldId="273"/>
        </pc:sldMkLst>
        <pc:spChg chg="mod">
          <ac:chgData name="Jaroslav Bezchleba" userId="c52cf96d-0616-40a8-982a-276e34eae275" providerId="ADAL" clId="{3B9D4AB0-3F7F-45F0-9957-9C54E8D77994}" dt="2020-04-02T12:41:04.092" v="697" actId="20577"/>
          <ac:spMkLst>
            <pc:docMk/>
            <pc:sldMk cId="3594969558" sldId="273"/>
            <ac:spMk id="2" creationId="{146B2662-0968-4D10-8D11-51E773AA2E20}"/>
          </ac:spMkLst>
        </pc:spChg>
        <pc:spChg chg="mod">
          <ac:chgData name="Jaroslav Bezchleba" userId="c52cf96d-0616-40a8-982a-276e34eae275" providerId="ADAL" clId="{3B9D4AB0-3F7F-45F0-9957-9C54E8D77994}" dt="2020-04-02T12:41:09.390" v="698" actId="6549"/>
          <ac:spMkLst>
            <pc:docMk/>
            <pc:sldMk cId="3594969558" sldId="273"/>
            <ac:spMk id="3" creationId="{1156886B-DA85-4EEE-A049-B6151259EAE8}"/>
          </ac:spMkLst>
        </pc:spChg>
      </pc:sldChg>
      <pc:sldChg chg="modSp mod">
        <pc:chgData name="Jaroslav Bezchleba" userId="c52cf96d-0616-40a8-982a-276e34eae275" providerId="ADAL" clId="{3B9D4AB0-3F7F-45F0-9957-9C54E8D77994}" dt="2020-04-03T06:27:16.838" v="1014" actId="12"/>
        <pc:sldMkLst>
          <pc:docMk/>
          <pc:sldMk cId="1663543969" sldId="275"/>
        </pc:sldMkLst>
        <pc:spChg chg="mod">
          <ac:chgData name="Jaroslav Bezchleba" userId="c52cf96d-0616-40a8-982a-276e34eae275" providerId="ADAL" clId="{3B9D4AB0-3F7F-45F0-9957-9C54E8D77994}" dt="2020-04-02T11:54:37.367" v="292" actId="20577"/>
          <ac:spMkLst>
            <pc:docMk/>
            <pc:sldMk cId="1663543969" sldId="275"/>
            <ac:spMk id="3" creationId="{0EB9AD81-B58B-47F7-B687-D554DDF8FC43}"/>
          </ac:spMkLst>
        </pc:spChg>
        <pc:spChg chg="mod">
          <ac:chgData name="Jaroslav Bezchleba" userId="c52cf96d-0616-40a8-982a-276e34eae275" providerId="ADAL" clId="{3B9D4AB0-3F7F-45F0-9957-9C54E8D77994}" dt="2020-04-03T06:27:16.838" v="1014" actId="12"/>
          <ac:spMkLst>
            <pc:docMk/>
            <pc:sldMk cId="1663543969" sldId="275"/>
            <ac:spMk id="4" creationId="{DDD3E4BF-568B-496D-88F1-433F44078737}"/>
          </ac:spMkLst>
        </pc:spChg>
      </pc:sldChg>
      <pc:sldChg chg="modSp mod">
        <pc:chgData name="Jaroslav Bezchleba" userId="c52cf96d-0616-40a8-982a-276e34eae275" providerId="ADAL" clId="{3B9D4AB0-3F7F-45F0-9957-9C54E8D77994}" dt="2020-04-03T06:27:08.347" v="1013" actId="12"/>
        <pc:sldMkLst>
          <pc:docMk/>
          <pc:sldMk cId="1954621587" sldId="276"/>
        </pc:sldMkLst>
        <pc:spChg chg="mod">
          <ac:chgData name="Jaroslav Bezchleba" userId="c52cf96d-0616-40a8-982a-276e34eae275" providerId="ADAL" clId="{3B9D4AB0-3F7F-45F0-9957-9C54E8D77994}" dt="2020-04-02T11:54:42.964" v="294" actId="20577"/>
          <ac:spMkLst>
            <pc:docMk/>
            <pc:sldMk cId="1954621587" sldId="276"/>
            <ac:spMk id="2" creationId="{8A13AC69-EC3B-466C-9A32-EF7BF10DD46F}"/>
          </ac:spMkLst>
        </pc:spChg>
        <pc:spChg chg="mod">
          <ac:chgData name="Jaroslav Bezchleba" userId="c52cf96d-0616-40a8-982a-276e34eae275" providerId="ADAL" clId="{3B9D4AB0-3F7F-45F0-9957-9C54E8D77994}" dt="2020-04-03T06:27:08.347" v="1013" actId="12"/>
          <ac:spMkLst>
            <pc:docMk/>
            <pc:sldMk cId="1954621587" sldId="276"/>
            <ac:spMk id="3" creationId="{F8AF1671-1046-4683-B1E7-E2251314255C}"/>
          </ac:spMkLst>
        </pc:spChg>
      </pc:sldChg>
      <pc:sldChg chg="modSp mod modAnim">
        <pc:chgData name="Jaroslav Bezchleba" userId="c52cf96d-0616-40a8-982a-276e34eae275" providerId="ADAL" clId="{3B9D4AB0-3F7F-45F0-9957-9C54E8D77994}" dt="2020-04-03T05:57:38.682" v="913"/>
        <pc:sldMkLst>
          <pc:docMk/>
          <pc:sldMk cId="2014746075" sldId="278"/>
        </pc:sldMkLst>
        <pc:spChg chg="mod">
          <ac:chgData name="Jaroslav Bezchleba" userId="c52cf96d-0616-40a8-982a-276e34eae275" providerId="ADAL" clId="{3B9D4AB0-3F7F-45F0-9957-9C54E8D77994}" dt="2020-04-03T05:55:20.660" v="906" actId="20577"/>
          <ac:spMkLst>
            <pc:docMk/>
            <pc:sldMk cId="2014746075" sldId="278"/>
            <ac:spMk id="3" creationId="{471598A1-F97A-47BA-B02F-FED847811E25}"/>
          </ac:spMkLst>
        </pc:spChg>
      </pc:sldChg>
      <pc:sldChg chg="addSp modSp mod modAnim">
        <pc:chgData name="Jaroslav Bezchleba" userId="c52cf96d-0616-40a8-982a-276e34eae275" providerId="ADAL" clId="{3B9D4AB0-3F7F-45F0-9957-9C54E8D77994}" dt="2020-04-03T05:59:17.381" v="991" actId="20577"/>
        <pc:sldMkLst>
          <pc:docMk/>
          <pc:sldMk cId="993102931" sldId="280"/>
        </pc:sldMkLst>
        <pc:spChg chg="mod">
          <ac:chgData name="Jaroslav Bezchleba" userId="c52cf96d-0616-40a8-982a-276e34eae275" providerId="ADAL" clId="{3B9D4AB0-3F7F-45F0-9957-9C54E8D77994}" dt="2020-04-03T05:55:25.415" v="908" actId="20577"/>
          <ac:spMkLst>
            <pc:docMk/>
            <pc:sldMk cId="993102931" sldId="280"/>
            <ac:spMk id="2" creationId="{70B7E381-A778-465B-A1F7-2F9F4CE2AA0A}"/>
          </ac:spMkLst>
        </pc:spChg>
        <pc:spChg chg="mod">
          <ac:chgData name="Jaroslav Bezchleba" userId="c52cf96d-0616-40a8-982a-276e34eae275" providerId="ADAL" clId="{3B9D4AB0-3F7F-45F0-9957-9C54E8D77994}" dt="2020-04-03T05:59:17.381" v="991" actId="20577"/>
          <ac:spMkLst>
            <pc:docMk/>
            <pc:sldMk cId="993102931" sldId="280"/>
            <ac:spMk id="3" creationId="{0371D93B-A2B4-43B9-B7EB-353A12110823}"/>
          </ac:spMkLst>
        </pc:spChg>
        <pc:spChg chg="add mod">
          <ac:chgData name="Jaroslav Bezchleba" userId="c52cf96d-0616-40a8-982a-276e34eae275" providerId="ADAL" clId="{3B9D4AB0-3F7F-45F0-9957-9C54E8D77994}" dt="2020-04-03T05:58:30.671" v="916" actId="14100"/>
          <ac:spMkLst>
            <pc:docMk/>
            <pc:sldMk cId="993102931" sldId="280"/>
            <ac:spMk id="7" creationId="{53A8C241-EC6C-4BAD-AC51-C846F439769B}"/>
          </ac:spMkLst>
        </pc:spChg>
        <pc:spChg chg="add mod">
          <ac:chgData name="Jaroslav Bezchleba" userId="c52cf96d-0616-40a8-982a-276e34eae275" providerId="ADAL" clId="{3B9D4AB0-3F7F-45F0-9957-9C54E8D77994}" dt="2020-04-03T05:58:42.078" v="919" actId="14100"/>
          <ac:spMkLst>
            <pc:docMk/>
            <pc:sldMk cId="993102931" sldId="280"/>
            <ac:spMk id="8" creationId="{07D1B309-0FFB-4CC1-9857-231719838C74}"/>
          </ac:spMkLst>
        </pc:spChg>
      </pc:sldChg>
      <pc:sldChg chg="addSp delSp modSp add mod">
        <pc:chgData name="Jaroslav Bezchleba" userId="c52cf96d-0616-40a8-982a-276e34eae275" providerId="ADAL" clId="{3B9D4AB0-3F7F-45F0-9957-9C54E8D77994}" dt="2020-04-02T12:26:46.314" v="586" actId="6549"/>
        <pc:sldMkLst>
          <pc:docMk/>
          <pc:sldMk cId="614970438" sldId="282"/>
        </pc:sldMkLst>
        <pc:spChg chg="del">
          <ac:chgData name="Jaroslav Bezchleba" userId="c52cf96d-0616-40a8-982a-276e34eae275" providerId="ADAL" clId="{3B9D4AB0-3F7F-45F0-9957-9C54E8D77994}" dt="2020-04-02T11:49:38.335" v="105"/>
          <ac:spMkLst>
            <pc:docMk/>
            <pc:sldMk cId="614970438" sldId="282"/>
            <ac:spMk id="2" creationId="{D64E0092-4DD4-4C32-89E1-D3D31F4BA06E}"/>
          </ac:spMkLst>
        </pc:spChg>
        <pc:spChg chg="del">
          <ac:chgData name="Jaroslav Bezchleba" userId="c52cf96d-0616-40a8-982a-276e34eae275" providerId="ADAL" clId="{3B9D4AB0-3F7F-45F0-9957-9C54E8D77994}" dt="2020-04-02T11:49:38.335" v="105"/>
          <ac:spMkLst>
            <pc:docMk/>
            <pc:sldMk cId="614970438" sldId="282"/>
            <ac:spMk id="3" creationId="{9870C712-51F7-4AD2-9F77-B1609295DB10}"/>
          </ac:spMkLst>
        </pc:spChg>
        <pc:spChg chg="add mod">
          <ac:chgData name="Jaroslav Bezchleba" userId="c52cf96d-0616-40a8-982a-276e34eae275" providerId="ADAL" clId="{3B9D4AB0-3F7F-45F0-9957-9C54E8D77994}" dt="2020-04-02T12:26:46.314" v="586" actId="6549"/>
          <ac:spMkLst>
            <pc:docMk/>
            <pc:sldMk cId="614970438" sldId="282"/>
            <ac:spMk id="4" creationId="{76BB1C7D-74BC-4674-9A08-BD1EEC84E67B}"/>
          </ac:spMkLst>
        </pc:spChg>
      </pc:sldChg>
      <pc:sldChg chg="addSp delSp modSp add mod">
        <pc:chgData name="Jaroslav Bezchleba" userId="c52cf96d-0616-40a8-982a-276e34eae275" providerId="ADAL" clId="{3B9D4AB0-3F7F-45F0-9957-9C54E8D77994}" dt="2020-04-03T06:07:34.629" v="993" actId="207"/>
        <pc:sldMkLst>
          <pc:docMk/>
          <pc:sldMk cId="1324936929" sldId="284"/>
        </pc:sldMkLst>
        <pc:spChg chg="del">
          <ac:chgData name="Jaroslav Bezchleba" userId="c52cf96d-0616-40a8-982a-276e34eae275" providerId="ADAL" clId="{3B9D4AB0-3F7F-45F0-9957-9C54E8D77994}" dt="2020-04-02T11:52:36.882" v="182"/>
          <ac:spMkLst>
            <pc:docMk/>
            <pc:sldMk cId="1324936929" sldId="284"/>
            <ac:spMk id="2" creationId="{F4FCF85C-A06A-44BB-B37A-E5D090757504}"/>
          </ac:spMkLst>
        </pc:spChg>
        <pc:spChg chg="add mod">
          <ac:chgData name="Jaroslav Bezchleba" userId="c52cf96d-0616-40a8-982a-276e34eae275" providerId="ADAL" clId="{3B9D4AB0-3F7F-45F0-9957-9C54E8D77994}" dt="2020-04-02T11:53:05.462" v="193" actId="20577"/>
          <ac:spMkLst>
            <pc:docMk/>
            <pc:sldMk cId="1324936929" sldId="284"/>
            <ac:spMk id="3" creationId="{536D39CE-7C9C-4463-9C31-8F9E9AFB1523}"/>
          </ac:spMkLst>
        </pc:spChg>
        <pc:spChg chg="add mod">
          <ac:chgData name="Jaroslav Bezchleba" userId="c52cf96d-0616-40a8-982a-276e34eae275" providerId="ADAL" clId="{3B9D4AB0-3F7F-45F0-9957-9C54E8D77994}" dt="2020-04-03T06:07:34.629" v="993" actId="207"/>
          <ac:spMkLst>
            <pc:docMk/>
            <pc:sldMk cId="1324936929" sldId="284"/>
            <ac:spMk id="4" creationId="{C4AB9619-F05E-4606-BE5E-B7D12CB67B00}"/>
          </ac:spMkLst>
        </pc:spChg>
      </pc:sldChg>
      <pc:sldChg chg="addSp delSp modSp add del mod addAnim delAnim modAnim">
        <pc:chgData name="Jaroslav Bezchleba" userId="c52cf96d-0616-40a8-982a-276e34eae275" providerId="ADAL" clId="{3B9D4AB0-3F7F-45F0-9957-9C54E8D77994}" dt="2020-04-03T05:56:24.732" v="911"/>
        <pc:sldMkLst>
          <pc:docMk/>
          <pc:sldMk cId="4036713415" sldId="285"/>
        </pc:sldMkLst>
        <pc:spChg chg="del">
          <ac:chgData name="Jaroslav Bezchleba" userId="c52cf96d-0616-40a8-982a-276e34eae275" providerId="ADAL" clId="{3B9D4AB0-3F7F-45F0-9957-9C54E8D77994}" dt="2020-04-02T11:55:10.255" v="296"/>
          <ac:spMkLst>
            <pc:docMk/>
            <pc:sldMk cId="4036713415" sldId="285"/>
            <ac:spMk id="2" creationId="{88349A52-464C-49D8-A345-5C718A852A96}"/>
          </ac:spMkLst>
        </pc:spChg>
        <pc:spChg chg="add mod">
          <ac:chgData name="Jaroslav Bezchleba" userId="c52cf96d-0616-40a8-982a-276e34eae275" providerId="ADAL" clId="{3B9D4AB0-3F7F-45F0-9957-9C54E8D77994}" dt="2020-04-02T11:55:34.773" v="343" actId="20577"/>
          <ac:spMkLst>
            <pc:docMk/>
            <pc:sldMk cId="4036713415" sldId="285"/>
            <ac:spMk id="3" creationId="{CF0FD06F-18A0-487C-9D2A-20A60EB195D3}"/>
          </ac:spMkLst>
        </pc:spChg>
        <pc:spChg chg="add del mod">
          <ac:chgData name="Jaroslav Bezchleba" userId="c52cf96d-0616-40a8-982a-276e34eae275" providerId="ADAL" clId="{3B9D4AB0-3F7F-45F0-9957-9C54E8D77994}" dt="2020-04-02T12:00:32.449" v="344" actId="931"/>
          <ac:spMkLst>
            <pc:docMk/>
            <pc:sldMk cId="4036713415" sldId="285"/>
            <ac:spMk id="4" creationId="{7676BD66-9C20-46D2-9EEC-28DD42017CE8}"/>
          </ac:spMkLst>
        </pc:spChg>
        <pc:spChg chg="add mod">
          <ac:chgData name="Jaroslav Bezchleba" userId="c52cf96d-0616-40a8-982a-276e34eae275" providerId="ADAL" clId="{3B9D4AB0-3F7F-45F0-9957-9C54E8D77994}" dt="2020-04-02T12:11:30.228" v="548" actId="164"/>
          <ac:spMkLst>
            <pc:docMk/>
            <pc:sldMk cId="4036713415" sldId="285"/>
            <ac:spMk id="7" creationId="{D13775A5-7E0D-4836-A646-72C3AB4B02D7}"/>
          </ac:spMkLst>
        </pc:spChg>
        <pc:spChg chg="add mod">
          <ac:chgData name="Jaroslav Bezchleba" userId="c52cf96d-0616-40a8-982a-276e34eae275" providerId="ADAL" clId="{3B9D4AB0-3F7F-45F0-9957-9C54E8D77994}" dt="2020-04-02T12:11:38.976" v="549" actId="164"/>
          <ac:spMkLst>
            <pc:docMk/>
            <pc:sldMk cId="4036713415" sldId="285"/>
            <ac:spMk id="8" creationId="{CE82F807-F442-4F2D-8270-4FB7C6FC31A8}"/>
          </ac:spMkLst>
        </pc:spChg>
        <pc:spChg chg="add mod">
          <ac:chgData name="Jaroslav Bezchleba" userId="c52cf96d-0616-40a8-982a-276e34eae275" providerId="ADAL" clId="{3B9D4AB0-3F7F-45F0-9957-9C54E8D77994}" dt="2020-04-02T12:11:54.997" v="550" actId="164"/>
          <ac:spMkLst>
            <pc:docMk/>
            <pc:sldMk cId="4036713415" sldId="285"/>
            <ac:spMk id="9" creationId="{CF1D33A1-2DD2-4CF0-ADE8-BABEB7CD3244}"/>
          </ac:spMkLst>
        </pc:spChg>
        <pc:spChg chg="add mod">
          <ac:chgData name="Jaroslav Bezchleba" userId="c52cf96d-0616-40a8-982a-276e34eae275" providerId="ADAL" clId="{3B9D4AB0-3F7F-45F0-9957-9C54E8D77994}" dt="2020-04-02T12:12:02.776" v="551" actId="164"/>
          <ac:spMkLst>
            <pc:docMk/>
            <pc:sldMk cId="4036713415" sldId="285"/>
            <ac:spMk id="10" creationId="{4B72BF32-C87A-42F7-B701-42855EF8C0C5}"/>
          </ac:spMkLst>
        </pc:spChg>
        <pc:spChg chg="add mod">
          <ac:chgData name="Jaroslav Bezchleba" userId="c52cf96d-0616-40a8-982a-276e34eae275" providerId="ADAL" clId="{3B9D4AB0-3F7F-45F0-9957-9C54E8D77994}" dt="2020-04-02T12:12:11.107" v="552" actId="164"/>
          <ac:spMkLst>
            <pc:docMk/>
            <pc:sldMk cId="4036713415" sldId="285"/>
            <ac:spMk id="11" creationId="{7AF10C7F-7D6E-45CF-9708-C6EE67017769}"/>
          </ac:spMkLst>
        </pc:spChg>
        <pc:spChg chg="add mod">
          <ac:chgData name="Jaroslav Bezchleba" userId="c52cf96d-0616-40a8-982a-276e34eae275" providerId="ADAL" clId="{3B9D4AB0-3F7F-45F0-9957-9C54E8D77994}" dt="2020-04-02T12:12:24.754" v="553" actId="164"/>
          <ac:spMkLst>
            <pc:docMk/>
            <pc:sldMk cId="4036713415" sldId="285"/>
            <ac:spMk id="12" creationId="{AFE467FC-CE3C-4E27-A156-1D48607BC2CA}"/>
          </ac:spMkLst>
        </pc:spChg>
        <pc:spChg chg="add mod">
          <ac:chgData name="Jaroslav Bezchleba" userId="c52cf96d-0616-40a8-982a-276e34eae275" providerId="ADAL" clId="{3B9D4AB0-3F7F-45F0-9957-9C54E8D77994}" dt="2020-04-02T12:04:54.958" v="439" actId="571"/>
          <ac:spMkLst>
            <pc:docMk/>
            <pc:sldMk cId="4036713415" sldId="285"/>
            <ac:spMk id="13" creationId="{D528A8D1-25A9-4A75-8C17-D06CDB697305}"/>
          </ac:spMkLst>
        </pc:spChg>
        <pc:spChg chg="add del mod topLvl">
          <ac:chgData name="Jaroslav Bezchleba" userId="c52cf96d-0616-40a8-982a-276e34eae275" providerId="ADAL" clId="{3B9D4AB0-3F7F-45F0-9957-9C54E8D77994}" dt="2020-04-02T12:15:54.049" v="572" actId="478"/>
          <ac:spMkLst>
            <pc:docMk/>
            <pc:sldMk cId="4036713415" sldId="285"/>
            <ac:spMk id="14" creationId="{10DF665E-5236-42EF-865F-D9C1BE87F6A0}"/>
          </ac:spMkLst>
        </pc:spChg>
        <pc:spChg chg="add mod">
          <ac:chgData name="Jaroslav Bezchleba" userId="c52cf96d-0616-40a8-982a-276e34eae275" providerId="ADAL" clId="{3B9D4AB0-3F7F-45F0-9957-9C54E8D77994}" dt="2020-04-02T12:12:52.041" v="555" actId="164"/>
          <ac:spMkLst>
            <pc:docMk/>
            <pc:sldMk cId="4036713415" sldId="285"/>
            <ac:spMk id="15" creationId="{3EDAED99-A162-4FBB-A53B-27AD6B8ABC5A}"/>
          </ac:spMkLst>
        </pc:spChg>
        <pc:spChg chg="add mod">
          <ac:chgData name="Jaroslav Bezchleba" userId="c52cf96d-0616-40a8-982a-276e34eae275" providerId="ADAL" clId="{3B9D4AB0-3F7F-45F0-9957-9C54E8D77994}" dt="2020-04-02T12:13:01.664" v="556" actId="164"/>
          <ac:spMkLst>
            <pc:docMk/>
            <pc:sldMk cId="4036713415" sldId="285"/>
            <ac:spMk id="16" creationId="{83D735D0-5A60-4785-A121-6897E541B77B}"/>
          </ac:spMkLst>
        </pc:spChg>
        <pc:spChg chg="add mod">
          <ac:chgData name="Jaroslav Bezchleba" userId="c52cf96d-0616-40a8-982a-276e34eae275" providerId="ADAL" clId="{3B9D4AB0-3F7F-45F0-9957-9C54E8D77994}" dt="2020-04-02T12:13:10.093" v="557" actId="164"/>
          <ac:spMkLst>
            <pc:docMk/>
            <pc:sldMk cId="4036713415" sldId="285"/>
            <ac:spMk id="17" creationId="{FA90A6A7-4D0B-40C5-8DEE-BA44A56F50E0}"/>
          </ac:spMkLst>
        </pc:spChg>
        <pc:spChg chg="add mod">
          <ac:chgData name="Jaroslav Bezchleba" userId="c52cf96d-0616-40a8-982a-276e34eae275" providerId="ADAL" clId="{3B9D4AB0-3F7F-45F0-9957-9C54E8D77994}" dt="2020-04-02T12:13:18.078" v="558" actId="164"/>
          <ac:spMkLst>
            <pc:docMk/>
            <pc:sldMk cId="4036713415" sldId="285"/>
            <ac:spMk id="18" creationId="{D6FF96EB-F667-464B-813C-04C0E44D6EFA}"/>
          </ac:spMkLst>
        </pc:spChg>
        <pc:spChg chg="add mod">
          <ac:chgData name="Jaroslav Bezchleba" userId="c52cf96d-0616-40a8-982a-276e34eae275" providerId="ADAL" clId="{3B9D4AB0-3F7F-45F0-9957-9C54E8D77994}" dt="2020-04-02T12:13:25.763" v="559" actId="164"/>
          <ac:spMkLst>
            <pc:docMk/>
            <pc:sldMk cId="4036713415" sldId="285"/>
            <ac:spMk id="32" creationId="{DF93006E-1F6D-47EB-AB8B-2B69235334A5}"/>
          </ac:spMkLst>
        </pc:spChg>
        <pc:grpChg chg="add mod">
          <ac:chgData name="Jaroslav Bezchleba" userId="c52cf96d-0616-40a8-982a-276e34eae275" providerId="ADAL" clId="{3B9D4AB0-3F7F-45F0-9957-9C54E8D77994}" dt="2020-04-02T12:11:30.228" v="548" actId="164"/>
          <ac:grpSpMkLst>
            <pc:docMk/>
            <pc:sldMk cId="4036713415" sldId="285"/>
            <ac:grpSpMk id="34" creationId="{53D16223-F6BA-4209-996F-770B974D5D24}"/>
          </ac:grpSpMkLst>
        </pc:grpChg>
        <pc:grpChg chg="add mod">
          <ac:chgData name="Jaroslav Bezchleba" userId="c52cf96d-0616-40a8-982a-276e34eae275" providerId="ADAL" clId="{3B9D4AB0-3F7F-45F0-9957-9C54E8D77994}" dt="2020-04-02T12:17:25.449" v="580" actId="1076"/>
          <ac:grpSpMkLst>
            <pc:docMk/>
            <pc:sldMk cId="4036713415" sldId="285"/>
            <ac:grpSpMk id="35" creationId="{C798DC2C-9FC9-4383-8495-09E27EBCE595}"/>
          </ac:grpSpMkLst>
        </pc:grpChg>
        <pc:grpChg chg="add mod">
          <ac:chgData name="Jaroslav Bezchleba" userId="c52cf96d-0616-40a8-982a-276e34eae275" providerId="ADAL" clId="{3B9D4AB0-3F7F-45F0-9957-9C54E8D77994}" dt="2020-04-02T12:11:54.997" v="550" actId="164"/>
          <ac:grpSpMkLst>
            <pc:docMk/>
            <pc:sldMk cId="4036713415" sldId="285"/>
            <ac:grpSpMk id="36" creationId="{FD925CF3-B6E4-4621-88AC-7A76BAC6CE42}"/>
          </ac:grpSpMkLst>
        </pc:grpChg>
        <pc:grpChg chg="add mod">
          <ac:chgData name="Jaroslav Bezchleba" userId="c52cf96d-0616-40a8-982a-276e34eae275" providerId="ADAL" clId="{3B9D4AB0-3F7F-45F0-9957-9C54E8D77994}" dt="2020-04-02T12:12:02.776" v="551" actId="164"/>
          <ac:grpSpMkLst>
            <pc:docMk/>
            <pc:sldMk cId="4036713415" sldId="285"/>
            <ac:grpSpMk id="37" creationId="{4FAF5D7A-7CF8-4D89-9E3D-45C3D52F5B3E}"/>
          </ac:grpSpMkLst>
        </pc:grpChg>
        <pc:grpChg chg="add mod">
          <ac:chgData name="Jaroslav Bezchleba" userId="c52cf96d-0616-40a8-982a-276e34eae275" providerId="ADAL" clId="{3B9D4AB0-3F7F-45F0-9957-9C54E8D77994}" dt="2020-04-02T12:12:11.107" v="552" actId="164"/>
          <ac:grpSpMkLst>
            <pc:docMk/>
            <pc:sldMk cId="4036713415" sldId="285"/>
            <ac:grpSpMk id="38" creationId="{871F9F9A-9ADA-47A3-A0BC-8CFAB6576275}"/>
          </ac:grpSpMkLst>
        </pc:grpChg>
        <pc:grpChg chg="add mod">
          <ac:chgData name="Jaroslav Bezchleba" userId="c52cf96d-0616-40a8-982a-276e34eae275" providerId="ADAL" clId="{3B9D4AB0-3F7F-45F0-9957-9C54E8D77994}" dt="2020-04-02T12:12:24.754" v="553" actId="164"/>
          <ac:grpSpMkLst>
            <pc:docMk/>
            <pc:sldMk cId="4036713415" sldId="285"/>
            <ac:grpSpMk id="39" creationId="{23D88F65-A621-4E76-9B76-1CD4D1C84B59}"/>
          </ac:grpSpMkLst>
        </pc:grpChg>
        <pc:grpChg chg="add del mod">
          <ac:chgData name="Jaroslav Bezchleba" userId="c52cf96d-0616-40a8-982a-276e34eae275" providerId="ADAL" clId="{3B9D4AB0-3F7F-45F0-9957-9C54E8D77994}" dt="2020-04-02T12:15:54.049" v="572" actId="478"/>
          <ac:grpSpMkLst>
            <pc:docMk/>
            <pc:sldMk cId="4036713415" sldId="285"/>
            <ac:grpSpMk id="40" creationId="{2BE171FA-2860-4DA5-8368-745C910EF52F}"/>
          </ac:grpSpMkLst>
        </pc:grpChg>
        <pc:grpChg chg="add mod">
          <ac:chgData name="Jaroslav Bezchleba" userId="c52cf96d-0616-40a8-982a-276e34eae275" providerId="ADAL" clId="{3B9D4AB0-3F7F-45F0-9957-9C54E8D77994}" dt="2020-04-02T12:12:52.041" v="555" actId="164"/>
          <ac:grpSpMkLst>
            <pc:docMk/>
            <pc:sldMk cId="4036713415" sldId="285"/>
            <ac:grpSpMk id="41" creationId="{0B62E51C-E6FF-4C66-8FE2-1E7CC2F60205}"/>
          </ac:grpSpMkLst>
        </pc:grpChg>
        <pc:grpChg chg="add mod">
          <ac:chgData name="Jaroslav Bezchleba" userId="c52cf96d-0616-40a8-982a-276e34eae275" providerId="ADAL" clId="{3B9D4AB0-3F7F-45F0-9957-9C54E8D77994}" dt="2020-04-02T12:13:01.664" v="556" actId="164"/>
          <ac:grpSpMkLst>
            <pc:docMk/>
            <pc:sldMk cId="4036713415" sldId="285"/>
            <ac:grpSpMk id="42" creationId="{749DBE7B-B543-4477-ABB6-E7F22611C137}"/>
          </ac:grpSpMkLst>
        </pc:grpChg>
        <pc:grpChg chg="add mod">
          <ac:chgData name="Jaroslav Bezchleba" userId="c52cf96d-0616-40a8-982a-276e34eae275" providerId="ADAL" clId="{3B9D4AB0-3F7F-45F0-9957-9C54E8D77994}" dt="2020-04-02T12:13:10.093" v="557" actId="164"/>
          <ac:grpSpMkLst>
            <pc:docMk/>
            <pc:sldMk cId="4036713415" sldId="285"/>
            <ac:grpSpMk id="43" creationId="{2D8CBEFA-A978-4831-B7D7-BF8DBBA01FC4}"/>
          </ac:grpSpMkLst>
        </pc:grpChg>
        <pc:grpChg chg="add mod">
          <ac:chgData name="Jaroslav Bezchleba" userId="c52cf96d-0616-40a8-982a-276e34eae275" providerId="ADAL" clId="{3B9D4AB0-3F7F-45F0-9957-9C54E8D77994}" dt="2020-04-02T12:13:18.078" v="558" actId="164"/>
          <ac:grpSpMkLst>
            <pc:docMk/>
            <pc:sldMk cId="4036713415" sldId="285"/>
            <ac:grpSpMk id="44" creationId="{9EC5D5C3-9F2A-4C7E-A0A4-EE17FEE3E286}"/>
          </ac:grpSpMkLst>
        </pc:grpChg>
        <pc:grpChg chg="add mod">
          <ac:chgData name="Jaroslav Bezchleba" userId="c52cf96d-0616-40a8-982a-276e34eae275" providerId="ADAL" clId="{3B9D4AB0-3F7F-45F0-9957-9C54E8D77994}" dt="2020-04-02T12:13:25.763" v="559" actId="164"/>
          <ac:grpSpMkLst>
            <pc:docMk/>
            <pc:sldMk cId="4036713415" sldId="285"/>
            <ac:grpSpMk id="45" creationId="{99652DBD-DE5E-4F4E-859C-F25806A079FD}"/>
          </ac:grpSpMkLst>
        </pc:grpChg>
        <pc:picChg chg="add mod">
          <ac:chgData name="Jaroslav Bezchleba" userId="c52cf96d-0616-40a8-982a-276e34eae275" providerId="ADAL" clId="{3B9D4AB0-3F7F-45F0-9957-9C54E8D77994}" dt="2020-04-02T12:00:40.477" v="348" actId="14100"/>
          <ac:picMkLst>
            <pc:docMk/>
            <pc:sldMk cId="4036713415" sldId="285"/>
            <ac:picMk id="6" creationId="{30ABA371-BE29-41F3-B2E9-56C85AB18F83}"/>
          </ac:picMkLst>
        </pc:picChg>
        <pc:cxnChg chg="add mod">
          <ac:chgData name="Jaroslav Bezchleba" userId="c52cf96d-0616-40a8-982a-276e34eae275" providerId="ADAL" clId="{3B9D4AB0-3F7F-45F0-9957-9C54E8D77994}" dt="2020-04-02T12:11:30.228" v="548" actId="164"/>
          <ac:cxnSpMkLst>
            <pc:docMk/>
            <pc:sldMk cId="4036713415" sldId="285"/>
            <ac:cxnSpMk id="20" creationId="{2525C6EA-A687-4E78-9A71-C174749D0FE2}"/>
          </ac:cxnSpMkLst>
        </pc:cxnChg>
        <pc:cxnChg chg="add del mod topLvl">
          <ac:chgData name="Jaroslav Bezchleba" userId="c52cf96d-0616-40a8-982a-276e34eae275" providerId="ADAL" clId="{3B9D4AB0-3F7F-45F0-9957-9C54E8D77994}" dt="2020-04-02T12:15:53.583" v="571" actId="478"/>
          <ac:cxnSpMkLst>
            <pc:docMk/>
            <pc:sldMk cId="4036713415" sldId="285"/>
            <ac:cxnSpMk id="21" creationId="{C83C0CE3-6955-4EE0-BE22-074F09BF9837}"/>
          </ac:cxnSpMkLst>
        </pc:cxnChg>
        <pc:cxnChg chg="add mod">
          <ac:chgData name="Jaroslav Bezchleba" userId="c52cf96d-0616-40a8-982a-276e34eae275" providerId="ADAL" clId="{3B9D4AB0-3F7F-45F0-9957-9C54E8D77994}" dt="2020-04-02T12:11:54.997" v="550" actId="164"/>
          <ac:cxnSpMkLst>
            <pc:docMk/>
            <pc:sldMk cId="4036713415" sldId="285"/>
            <ac:cxnSpMk id="22" creationId="{20DB3249-E7BD-4F1E-AF54-C079D4D17394}"/>
          </ac:cxnSpMkLst>
        </pc:cxnChg>
        <pc:cxnChg chg="add mod">
          <ac:chgData name="Jaroslav Bezchleba" userId="c52cf96d-0616-40a8-982a-276e34eae275" providerId="ADAL" clId="{3B9D4AB0-3F7F-45F0-9957-9C54E8D77994}" dt="2020-04-02T12:12:11.107" v="552" actId="164"/>
          <ac:cxnSpMkLst>
            <pc:docMk/>
            <pc:sldMk cId="4036713415" sldId="285"/>
            <ac:cxnSpMk id="23" creationId="{B94984BD-FAD0-4B3C-A4A5-5E6DBBD82406}"/>
          </ac:cxnSpMkLst>
        </pc:cxnChg>
        <pc:cxnChg chg="add mod">
          <ac:chgData name="Jaroslav Bezchleba" userId="c52cf96d-0616-40a8-982a-276e34eae275" providerId="ADAL" clId="{3B9D4AB0-3F7F-45F0-9957-9C54E8D77994}" dt="2020-04-02T12:13:01.664" v="556" actId="164"/>
          <ac:cxnSpMkLst>
            <pc:docMk/>
            <pc:sldMk cId="4036713415" sldId="285"/>
            <ac:cxnSpMk id="24" creationId="{D03F64A4-B9CC-4363-91E2-F5CD1A346CED}"/>
          </ac:cxnSpMkLst>
        </pc:cxnChg>
        <pc:cxnChg chg="add mod">
          <ac:chgData name="Jaroslav Bezchleba" userId="c52cf96d-0616-40a8-982a-276e34eae275" providerId="ADAL" clId="{3B9D4AB0-3F7F-45F0-9957-9C54E8D77994}" dt="2020-04-02T12:13:18.078" v="558" actId="164"/>
          <ac:cxnSpMkLst>
            <pc:docMk/>
            <pc:sldMk cId="4036713415" sldId="285"/>
            <ac:cxnSpMk id="25" creationId="{14ECA9E4-AEF5-4C6D-B4A3-C87C1505FC3E}"/>
          </ac:cxnSpMkLst>
        </pc:cxnChg>
        <pc:cxnChg chg="add mod">
          <ac:chgData name="Jaroslav Bezchleba" userId="c52cf96d-0616-40a8-982a-276e34eae275" providerId="ADAL" clId="{3B9D4AB0-3F7F-45F0-9957-9C54E8D77994}" dt="2020-04-02T12:11:38.976" v="549" actId="164"/>
          <ac:cxnSpMkLst>
            <pc:docMk/>
            <pc:sldMk cId="4036713415" sldId="285"/>
            <ac:cxnSpMk id="26" creationId="{8A4F7CF5-0BAC-4A8C-A219-00C06E312889}"/>
          </ac:cxnSpMkLst>
        </pc:cxnChg>
        <pc:cxnChg chg="add mod">
          <ac:chgData name="Jaroslav Bezchleba" userId="c52cf96d-0616-40a8-982a-276e34eae275" providerId="ADAL" clId="{3B9D4AB0-3F7F-45F0-9957-9C54E8D77994}" dt="2020-04-02T12:12:02.776" v="551" actId="164"/>
          <ac:cxnSpMkLst>
            <pc:docMk/>
            <pc:sldMk cId="4036713415" sldId="285"/>
            <ac:cxnSpMk id="28" creationId="{2FA54ED2-A3C7-4FBC-8074-72AA7F36B85C}"/>
          </ac:cxnSpMkLst>
        </pc:cxnChg>
        <pc:cxnChg chg="add mod">
          <ac:chgData name="Jaroslav Bezchleba" userId="c52cf96d-0616-40a8-982a-276e34eae275" providerId="ADAL" clId="{3B9D4AB0-3F7F-45F0-9957-9C54E8D77994}" dt="2020-04-02T12:12:24.754" v="553" actId="164"/>
          <ac:cxnSpMkLst>
            <pc:docMk/>
            <pc:sldMk cId="4036713415" sldId="285"/>
            <ac:cxnSpMk id="29" creationId="{8BB6A675-53B7-42AB-AFA1-BA760F26E2A2}"/>
          </ac:cxnSpMkLst>
        </pc:cxnChg>
        <pc:cxnChg chg="add mod">
          <ac:chgData name="Jaroslav Bezchleba" userId="c52cf96d-0616-40a8-982a-276e34eae275" providerId="ADAL" clId="{3B9D4AB0-3F7F-45F0-9957-9C54E8D77994}" dt="2020-04-02T12:12:52.041" v="555" actId="164"/>
          <ac:cxnSpMkLst>
            <pc:docMk/>
            <pc:sldMk cId="4036713415" sldId="285"/>
            <ac:cxnSpMk id="30" creationId="{893FA0BE-DBE1-4F4C-BC4D-F84272F66D0D}"/>
          </ac:cxnSpMkLst>
        </pc:cxnChg>
        <pc:cxnChg chg="add mod">
          <ac:chgData name="Jaroslav Bezchleba" userId="c52cf96d-0616-40a8-982a-276e34eae275" providerId="ADAL" clId="{3B9D4AB0-3F7F-45F0-9957-9C54E8D77994}" dt="2020-04-02T12:13:10.093" v="557" actId="164"/>
          <ac:cxnSpMkLst>
            <pc:docMk/>
            <pc:sldMk cId="4036713415" sldId="285"/>
            <ac:cxnSpMk id="31" creationId="{F40B4C06-D6E9-400D-840A-9ED6DAB9E0AE}"/>
          </ac:cxnSpMkLst>
        </pc:cxnChg>
        <pc:cxnChg chg="add mod">
          <ac:chgData name="Jaroslav Bezchleba" userId="c52cf96d-0616-40a8-982a-276e34eae275" providerId="ADAL" clId="{3B9D4AB0-3F7F-45F0-9957-9C54E8D77994}" dt="2020-04-02T12:13:25.763" v="559" actId="164"/>
          <ac:cxnSpMkLst>
            <pc:docMk/>
            <pc:sldMk cId="4036713415" sldId="285"/>
            <ac:cxnSpMk id="33" creationId="{00AA1234-16FC-4CAD-96A3-C2331C3510C4}"/>
          </ac:cxnSpMkLst>
        </pc:cxnChg>
      </pc:sldChg>
      <pc:sldChg chg="modSp mod">
        <pc:chgData name="Jaroslav Bezchleba" userId="c52cf96d-0616-40a8-982a-276e34eae275" providerId="ADAL" clId="{3B9D4AB0-3F7F-45F0-9957-9C54E8D77994}" dt="2020-04-02T12:26:38.201" v="584" actId="6549"/>
        <pc:sldMkLst>
          <pc:docMk/>
          <pc:sldMk cId="3923713717" sldId="286"/>
        </pc:sldMkLst>
        <pc:spChg chg="mod">
          <ac:chgData name="Jaroslav Bezchleba" userId="c52cf96d-0616-40a8-982a-276e34eae275" providerId="ADAL" clId="{3B9D4AB0-3F7F-45F0-9957-9C54E8D77994}" dt="2020-04-02T12:26:38.201" v="584" actId="6549"/>
          <ac:spMkLst>
            <pc:docMk/>
            <pc:sldMk cId="3923713717" sldId="286"/>
            <ac:spMk id="2" creationId="{513A9587-3646-49D3-AAEE-23291BD391CE}"/>
          </ac:spMkLst>
        </pc:spChg>
      </pc:sldChg>
      <pc:sldChg chg="addSp delSp modSp add mod">
        <pc:chgData name="Jaroslav Bezchleba" userId="c52cf96d-0616-40a8-982a-276e34eae275" providerId="ADAL" clId="{3B9D4AB0-3F7F-45F0-9957-9C54E8D77994}" dt="2020-04-02T12:29:00.354" v="613" actId="20577"/>
        <pc:sldMkLst>
          <pc:docMk/>
          <pc:sldMk cId="3349593905" sldId="289"/>
        </pc:sldMkLst>
        <pc:spChg chg="del">
          <ac:chgData name="Jaroslav Bezchleba" userId="c52cf96d-0616-40a8-982a-276e34eae275" providerId="ADAL" clId="{3B9D4AB0-3F7F-45F0-9957-9C54E8D77994}" dt="2020-04-02T12:28:28.706" v="592"/>
          <ac:spMkLst>
            <pc:docMk/>
            <pc:sldMk cId="3349593905" sldId="289"/>
            <ac:spMk id="2" creationId="{EBCF5FE8-DAFD-48C2-873B-EC469CAE7233}"/>
          </ac:spMkLst>
        </pc:spChg>
        <pc:spChg chg="del">
          <ac:chgData name="Jaroslav Bezchleba" userId="c52cf96d-0616-40a8-982a-276e34eae275" providerId="ADAL" clId="{3B9D4AB0-3F7F-45F0-9957-9C54E8D77994}" dt="2020-04-02T12:28:28.706" v="592"/>
          <ac:spMkLst>
            <pc:docMk/>
            <pc:sldMk cId="3349593905" sldId="289"/>
            <ac:spMk id="3" creationId="{FE929170-1C16-4298-A9EA-2B997CC048DE}"/>
          </ac:spMkLst>
        </pc:spChg>
        <pc:spChg chg="add mod">
          <ac:chgData name="Jaroslav Bezchleba" userId="c52cf96d-0616-40a8-982a-276e34eae275" providerId="ADAL" clId="{3B9D4AB0-3F7F-45F0-9957-9C54E8D77994}" dt="2020-04-02T12:29:00.354" v="613" actId="20577"/>
          <ac:spMkLst>
            <pc:docMk/>
            <pc:sldMk cId="3349593905" sldId="289"/>
            <ac:spMk id="4" creationId="{9981DF93-9DE3-4E4F-88FF-C22DEE338F6D}"/>
          </ac:spMkLst>
        </pc:spChg>
      </pc:sldChg>
      <pc:sldChg chg="modSp add mod">
        <pc:chgData name="Jaroslav Bezchleba" userId="c52cf96d-0616-40a8-982a-276e34eae275" providerId="ADAL" clId="{3B9D4AB0-3F7F-45F0-9957-9C54E8D77994}" dt="2020-04-02T12:29:31.771" v="630" actId="20577"/>
        <pc:sldMkLst>
          <pc:docMk/>
          <pc:sldMk cId="22053101" sldId="290"/>
        </pc:sldMkLst>
        <pc:spChg chg="mod">
          <ac:chgData name="Jaroslav Bezchleba" userId="c52cf96d-0616-40a8-982a-276e34eae275" providerId="ADAL" clId="{3B9D4AB0-3F7F-45F0-9957-9C54E8D77994}" dt="2020-04-02T12:29:31.771" v="630" actId="20577"/>
          <ac:spMkLst>
            <pc:docMk/>
            <pc:sldMk cId="22053101" sldId="290"/>
            <ac:spMk id="2" creationId="{83E20B0F-A4F6-4401-9DBB-F8F4AE094107}"/>
          </ac:spMkLst>
        </pc:spChg>
      </pc:sldChg>
      <pc:sldChg chg="modSp add mod ord">
        <pc:chgData name="Jaroslav Bezchleba" userId="c52cf96d-0616-40a8-982a-276e34eae275" providerId="ADAL" clId="{3B9D4AB0-3F7F-45F0-9957-9C54E8D77994}" dt="2020-04-02T12:30:40.650" v="672"/>
        <pc:sldMkLst>
          <pc:docMk/>
          <pc:sldMk cId="4270969809" sldId="291"/>
        </pc:sldMkLst>
        <pc:spChg chg="mod">
          <ac:chgData name="Jaroslav Bezchleba" userId="c52cf96d-0616-40a8-982a-276e34eae275" providerId="ADAL" clId="{3B9D4AB0-3F7F-45F0-9957-9C54E8D77994}" dt="2020-04-02T12:29:47.146" v="663" actId="20577"/>
          <ac:spMkLst>
            <pc:docMk/>
            <pc:sldMk cId="4270969809" sldId="291"/>
            <ac:spMk id="2" creationId="{40EE8EDE-F99F-4DB2-82B3-6137C7FDF130}"/>
          </ac:spMkLst>
        </pc:spChg>
      </pc:sldChg>
      <pc:sldChg chg="addSp delSp modSp add mod">
        <pc:chgData name="Jaroslav Bezchleba" userId="c52cf96d-0616-40a8-982a-276e34eae275" providerId="ADAL" clId="{3B9D4AB0-3F7F-45F0-9957-9C54E8D77994}" dt="2020-04-02T12:30:03.731" v="668" actId="20577"/>
        <pc:sldMkLst>
          <pc:docMk/>
          <pc:sldMk cId="2281768629" sldId="292"/>
        </pc:sldMkLst>
        <pc:spChg chg="del">
          <ac:chgData name="Jaroslav Bezchleba" userId="c52cf96d-0616-40a8-982a-276e34eae275" providerId="ADAL" clId="{3B9D4AB0-3F7F-45F0-9957-9C54E8D77994}" dt="2020-04-02T12:29:57.618" v="665"/>
          <ac:spMkLst>
            <pc:docMk/>
            <pc:sldMk cId="2281768629" sldId="292"/>
            <ac:spMk id="2" creationId="{F5F41F5F-A1E4-4E53-B289-CBD775341939}"/>
          </ac:spMkLst>
        </pc:spChg>
        <pc:spChg chg="add mod">
          <ac:chgData name="Jaroslav Bezchleba" userId="c52cf96d-0616-40a8-982a-276e34eae275" providerId="ADAL" clId="{3B9D4AB0-3F7F-45F0-9957-9C54E8D77994}" dt="2020-04-02T12:30:03.731" v="668" actId="20577"/>
          <ac:spMkLst>
            <pc:docMk/>
            <pc:sldMk cId="2281768629" sldId="292"/>
            <ac:spMk id="3" creationId="{E8EC5756-F200-4E7C-990A-6DA3134FBD4A}"/>
          </ac:spMkLst>
        </pc:spChg>
        <pc:spChg chg="add mod">
          <ac:chgData name="Jaroslav Bezchleba" userId="c52cf96d-0616-40a8-982a-276e34eae275" providerId="ADAL" clId="{3B9D4AB0-3F7F-45F0-9957-9C54E8D77994}" dt="2020-04-02T12:29:57.618" v="665"/>
          <ac:spMkLst>
            <pc:docMk/>
            <pc:sldMk cId="2281768629" sldId="292"/>
            <ac:spMk id="4" creationId="{435802C3-2C96-4627-B6AA-9FC8D0FB4382}"/>
          </ac:spMkLst>
        </pc:spChg>
      </pc:sldChg>
      <pc:sldChg chg="add">
        <pc:chgData name="Jaroslav Bezchleba" userId="c52cf96d-0616-40a8-982a-276e34eae275" providerId="ADAL" clId="{3B9D4AB0-3F7F-45F0-9957-9C54E8D77994}" dt="2020-04-02T12:30:11.907" v="669"/>
        <pc:sldMkLst>
          <pc:docMk/>
          <pc:sldMk cId="3122030183" sldId="293"/>
        </pc:sldMkLst>
      </pc:sldChg>
      <pc:sldChg chg="add">
        <pc:chgData name="Jaroslav Bezchleba" userId="c52cf96d-0616-40a8-982a-276e34eae275" providerId="ADAL" clId="{3B9D4AB0-3F7F-45F0-9957-9C54E8D77994}" dt="2020-04-02T12:30:27.834" v="670"/>
        <pc:sldMkLst>
          <pc:docMk/>
          <pc:sldMk cId="2401921186" sldId="294"/>
        </pc:sldMkLst>
      </pc:sldChg>
      <pc:sldChg chg="addSp delSp modSp add mod">
        <pc:chgData name="Jaroslav Bezchleba" userId="c52cf96d-0616-40a8-982a-276e34eae275" providerId="ADAL" clId="{3B9D4AB0-3F7F-45F0-9957-9C54E8D77994}" dt="2020-04-02T12:48:14.731" v="757" actId="20577"/>
        <pc:sldMkLst>
          <pc:docMk/>
          <pc:sldMk cId="4260966101" sldId="296"/>
        </pc:sldMkLst>
        <pc:spChg chg="mod">
          <ac:chgData name="Jaroslav Bezchleba" userId="c52cf96d-0616-40a8-982a-276e34eae275" providerId="ADAL" clId="{3B9D4AB0-3F7F-45F0-9957-9C54E8D77994}" dt="2020-04-02T12:48:14.731" v="757" actId="20577"/>
          <ac:spMkLst>
            <pc:docMk/>
            <pc:sldMk cId="4260966101" sldId="296"/>
            <ac:spMk id="2" creationId="{739C25A4-2FB2-4A44-9C2A-D2FA6CCF69FA}"/>
          </ac:spMkLst>
        </pc:spChg>
        <pc:spChg chg="del">
          <ac:chgData name="Jaroslav Bezchleba" userId="c52cf96d-0616-40a8-982a-276e34eae275" providerId="ADAL" clId="{3B9D4AB0-3F7F-45F0-9957-9C54E8D77994}" dt="2020-04-02T12:44:18.972" v="713" actId="931"/>
          <ac:spMkLst>
            <pc:docMk/>
            <pc:sldMk cId="4260966101" sldId="296"/>
            <ac:spMk id="3" creationId="{47CA97FA-3DDF-40A1-84E1-C63CD22A8D1B}"/>
          </ac:spMkLst>
        </pc:spChg>
        <pc:spChg chg="add mod">
          <ac:chgData name="Jaroslav Bezchleba" userId="c52cf96d-0616-40a8-982a-276e34eae275" providerId="ADAL" clId="{3B9D4AB0-3F7F-45F0-9957-9C54E8D77994}" dt="2020-04-02T12:44:49.517" v="718" actId="11529"/>
          <ac:spMkLst>
            <pc:docMk/>
            <pc:sldMk cId="4260966101" sldId="296"/>
            <ac:spMk id="6" creationId="{C39AB20A-A4CE-405D-99D8-3E202D651FD4}"/>
          </ac:spMkLst>
        </pc:spChg>
        <pc:spChg chg="add mod">
          <ac:chgData name="Jaroslav Bezchleba" userId="c52cf96d-0616-40a8-982a-276e34eae275" providerId="ADAL" clId="{3B9D4AB0-3F7F-45F0-9957-9C54E8D77994}" dt="2020-04-02T12:45:36.903" v="719" actId="571"/>
          <ac:spMkLst>
            <pc:docMk/>
            <pc:sldMk cId="4260966101" sldId="296"/>
            <ac:spMk id="7" creationId="{190B26B6-0D75-455B-BE57-452AE5BE10EC}"/>
          </ac:spMkLst>
        </pc:spChg>
        <pc:picChg chg="add mod">
          <ac:chgData name="Jaroslav Bezchleba" userId="c52cf96d-0616-40a8-982a-276e34eae275" providerId="ADAL" clId="{3B9D4AB0-3F7F-45F0-9957-9C54E8D77994}" dt="2020-04-02T12:44:29.734" v="717" actId="14100"/>
          <ac:picMkLst>
            <pc:docMk/>
            <pc:sldMk cId="4260966101" sldId="296"/>
            <ac:picMk id="5" creationId="{501C1BDE-57E1-4F4F-B058-10952D30948F}"/>
          </ac:picMkLst>
        </pc:picChg>
      </pc:sldChg>
      <pc:sldChg chg="modSp mod">
        <pc:chgData name="Jaroslav Bezchleba" userId="c52cf96d-0616-40a8-982a-276e34eae275" providerId="ADAL" clId="{3B9D4AB0-3F7F-45F0-9957-9C54E8D77994}" dt="2020-04-03T05:55:16.378" v="904" actId="20577"/>
        <pc:sldMkLst>
          <pc:docMk/>
          <pc:sldMk cId="3594969558" sldId="297"/>
        </pc:sldMkLst>
        <pc:spChg chg="mod">
          <ac:chgData name="Jaroslav Bezchleba" userId="c52cf96d-0616-40a8-982a-276e34eae275" providerId="ADAL" clId="{3B9D4AB0-3F7F-45F0-9957-9C54E8D77994}" dt="2020-04-03T05:55:16.378" v="904" actId="20577"/>
          <ac:spMkLst>
            <pc:docMk/>
            <pc:sldMk cId="3594969558" sldId="297"/>
            <ac:spMk id="2" creationId="{146B2662-0968-4D10-8D11-51E773AA2E20}"/>
          </ac:spMkLst>
        </pc:spChg>
        <pc:picChg chg="mod">
          <ac:chgData name="Jaroslav Bezchleba" userId="c52cf96d-0616-40a8-982a-276e34eae275" providerId="ADAL" clId="{3B9D4AB0-3F7F-45F0-9957-9C54E8D77994}" dt="2020-04-03T05:55:01.937" v="901" actId="1076"/>
          <ac:picMkLst>
            <pc:docMk/>
            <pc:sldMk cId="3594969558" sldId="297"/>
            <ac:picMk id="6" creationId="{BE4E47EA-9494-46F2-A472-A996DA9AED5C}"/>
          </ac:picMkLst>
        </pc:picChg>
        <pc:picChg chg="mod">
          <ac:chgData name="Jaroslav Bezchleba" userId="c52cf96d-0616-40a8-982a-276e34eae275" providerId="ADAL" clId="{3B9D4AB0-3F7F-45F0-9957-9C54E8D77994}" dt="2020-04-03T05:54:59.049" v="900" actId="1076"/>
          <ac:picMkLst>
            <pc:docMk/>
            <pc:sldMk cId="3594969558" sldId="297"/>
            <ac:picMk id="8" creationId="{1B092A4E-56FA-4552-85D6-BD785B59A235}"/>
          </ac:picMkLst>
        </pc:picChg>
      </pc:sldChg>
      <pc:sldChg chg="addSp delSp modSp add mod">
        <pc:chgData name="Jaroslav Bezchleba" userId="c52cf96d-0616-40a8-982a-276e34eae275" providerId="ADAL" clId="{3B9D4AB0-3F7F-45F0-9957-9C54E8D77994}" dt="2020-04-02T12:52:45.605" v="796" actId="14100"/>
        <pc:sldMkLst>
          <pc:docMk/>
          <pc:sldMk cId="3259470793" sldId="298"/>
        </pc:sldMkLst>
        <pc:spChg chg="mod">
          <ac:chgData name="Jaroslav Bezchleba" userId="c52cf96d-0616-40a8-982a-276e34eae275" providerId="ADAL" clId="{3B9D4AB0-3F7F-45F0-9957-9C54E8D77994}" dt="2020-04-02T12:48:30.633" v="783" actId="20577"/>
          <ac:spMkLst>
            <pc:docMk/>
            <pc:sldMk cId="3259470793" sldId="298"/>
            <ac:spMk id="2" creationId="{68409A39-08D2-4C59-AD46-5292A8AC8E80}"/>
          </ac:spMkLst>
        </pc:spChg>
        <pc:spChg chg="del">
          <ac:chgData name="Jaroslav Bezchleba" userId="c52cf96d-0616-40a8-982a-276e34eae275" providerId="ADAL" clId="{3B9D4AB0-3F7F-45F0-9957-9C54E8D77994}" dt="2020-04-02T12:52:36.811" v="792" actId="931"/>
          <ac:spMkLst>
            <pc:docMk/>
            <pc:sldMk cId="3259470793" sldId="298"/>
            <ac:spMk id="3" creationId="{AEC68326-AE1E-40DD-9ED9-464C559920AB}"/>
          </ac:spMkLst>
        </pc:spChg>
        <pc:picChg chg="add mod">
          <ac:chgData name="Jaroslav Bezchleba" userId="c52cf96d-0616-40a8-982a-276e34eae275" providerId="ADAL" clId="{3B9D4AB0-3F7F-45F0-9957-9C54E8D77994}" dt="2020-04-02T12:52:45.605" v="796" actId="14100"/>
          <ac:picMkLst>
            <pc:docMk/>
            <pc:sldMk cId="3259470793" sldId="298"/>
            <ac:picMk id="5" creationId="{E5839155-9B23-4802-ACBF-4E1C51BF6BFC}"/>
          </ac:picMkLst>
        </pc:picChg>
      </pc:sldChg>
      <pc:sldChg chg="addSp delSp modSp add mod">
        <pc:chgData name="Jaroslav Bezchleba" userId="c52cf96d-0616-40a8-982a-276e34eae275" providerId="ADAL" clId="{3B9D4AB0-3F7F-45F0-9957-9C54E8D77994}" dt="2020-04-03T05:36:36.790" v="896" actId="20577"/>
        <pc:sldMkLst>
          <pc:docMk/>
          <pc:sldMk cId="3152464359" sldId="299"/>
        </pc:sldMkLst>
        <pc:spChg chg="mod">
          <ac:chgData name="Jaroslav Bezchleba" userId="c52cf96d-0616-40a8-982a-276e34eae275" providerId="ADAL" clId="{3B9D4AB0-3F7F-45F0-9957-9C54E8D77994}" dt="2020-04-03T05:36:36.790" v="896" actId="20577"/>
          <ac:spMkLst>
            <pc:docMk/>
            <pc:sldMk cId="3152464359" sldId="299"/>
            <ac:spMk id="2" creationId="{68409A39-08D2-4C59-AD46-5292A8AC8E80}"/>
          </ac:spMkLst>
        </pc:spChg>
        <pc:spChg chg="del">
          <ac:chgData name="Jaroslav Bezchleba" userId="c52cf96d-0616-40a8-982a-276e34eae275" providerId="ADAL" clId="{3B9D4AB0-3F7F-45F0-9957-9C54E8D77994}" dt="2020-04-02T12:53:11.256" v="797" actId="931"/>
          <ac:spMkLst>
            <pc:docMk/>
            <pc:sldMk cId="3152464359" sldId="299"/>
            <ac:spMk id="3" creationId="{AEC68326-AE1E-40DD-9ED9-464C559920AB}"/>
          </ac:spMkLst>
        </pc:spChg>
        <pc:picChg chg="add mod">
          <ac:chgData name="Jaroslav Bezchleba" userId="c52cf96d-0616-40a8-982a-276e34eae275" providerId="ADAL" clId="{3B9D4AB0-3F7F-45F0-9957-9C54E8D77994}" dt="2020-04-02T12:53:23.875" v="802" actId="1076"/>
          <ac:picMkLst>
            <pc:docMk/>
            <pc:sldMk cId="3152464359" sldId="299"/>
            <ac:picMk id="5" creationId="{1AD7FCF3-1EDA-4769-8730-33EC331605BB}"/>
          </ac:picMkLst>
        </pc:picChg>
      </pc:sldChg>
      <pc:sldChg chg="addSp modSp mod modAnim">
        <pc:chgData name="Jaroslav Bezchleba" userId="c52cf96d-0616-40a8-982a-276e34eae275" providerId="ADAL" clId="{3B9D4AB0-3F7F-45F0-9957-9C54E8D77994}" dt="2020-04-03T05:26:09.158" v="885" actId="14100"/>
        <pc:sldMkLst>
          <pc:docMk/>
          <pc:sldMk cId="104216667" sldId="306"/>
        </pc:sldMkLst>
        <pc:spChg chg="mod">
          <ac:chgData name="Jaroslav Bezchleba" userId="c52cf96d-0616-40a8-982a-276e34eae275" providerId="ADAL" clId="{3B9D4AB0-3F7F-45F0-9957-9C54E8D77994}" dt="2020-04-03T05:26:09.158" v="885" actId="14100"/>
          <ac:spMkLst>
            <pc:docMk/>
            <pc:sldMk cId="104216667" sldId="306"/>
            <ac:spMk id="7" creationId="{F2D09D48-6BC5-4528-BDC8-5EB24B80DF0B}"/>
          </ac:spMkLst>
        </pc:spChg>
        <pc:spChg chg="mod">
          <ac:chgData name="Jaroslav Bezchleba" userId="c52cf96d-0616-40a8-982a-276e34eae275" providerId="ADAL" clId="{3B9D4AB0-3F7F-45F0-9957-9C54E8D77994}" dt="2020-04-03T05:25:57.872" v="878" actId="108"/>
          <ac:spMkLst>
            <pc:docMk/>
            <pc:sldMk cId="104216667" sldId="306"/>
            <ac:spMk id="8" creationId="{C30422F3-D6C1-44DC-BEA4-BCC39279C0DB}"/>
          </ac:spMkLst>
        </pc:spChg>
        <pc:spChg chg="mod">
          <ac:chgData name="Jaroslav Bezchleba" userId="c52cf96d-0616-40a8-982a-276e34eae275" providerId="ADAL" clId="{3B9D4AB0-3F7F-45F0-9957-9C54E8D77994}" dt="2020-04-03T05:26:00.398" v="881" actId="108"/>
          <ac:spMkLst>
            <pc:docMk/>
            <pc:sldMk cId="104216667" sldId="306"/>
            <ac:spMk id="9" creationId="{86A0684E-982D-4A05-AD06-46B048B32A34}"/>
          </ac:spMkLst>
        </pc:spChg>
        <pc:spChg chg="mod">
          <ac:chgData name="Jaroslav Bezchleba" userId="c52cf96d-0616-40a8-982a-276e34eae275" providerId="ADAL" clId="{3B9D4AB0-3F7F-45F0-9957-9C54E8D77994}" dt="2020-04-03T05:26:02.403" v="884" actId="108"/>
          <ac:spMkLst>
            <pc:docMk/>
            <pc:sldMk cId="104216667" sldId="306"/>
            <ac:spMk id="10" creationId="{81237F5C-781A-4018-8BE3-4E60ED62A838}"/>
          </ac:spMkLst>
        </pc:spChg>
        <pc:spChg chg="add mod">
          <ac:chgData name="Jaroslav Bezchleba" userId="c52cf96d-0616-40a8-982a-276e34eae275" providerId="ADAL" clId="{3B9D4AB0-3F7F-45F0-9957-9C54E8D77994}" dt="2020-04-03T05:23:05.395" v="866" actId="14100"/>
          <ac:spMkLst>
            <pc:docMk/>
            <pc:sldMk cId="104216667" sldId="306"/>
            <ac:spMk id="23" creationId="{0761EAEA-F9F6-4C07-8386-8CBEECFBB339}"/>
          </ac:spMkLst>
        </pc:spChg>
      </pc:sldChg>
      <pc:sldChg chg="modSp mod">
        <pc:chgData name="Jaroslav Bezchleba" userId="c52cf96d-0616-40a8-982a-276e34eae275" providerId="ADAL" clId="{3B9D4AB0-3F7F-45F0-9957-9C54E8D77994}" dt="2020-04-03T05:16:50.495" v="806" actId="6549"/>
        <pc:sldMkLst>
          <pc:docMk/>
          <pc:sldMk cId="1777799184" sldId="310"/>
        </pc:sldMkLst>
        <pc:spChg chg="mod">
          <ac:chgData name="Jaroslav Bezchleba" userId="c52cf96d-0616-40a8-982a-276e34eae275" providerId="ADAL" clId="{3B9D4AB0-3F7F-45F0-9957-9C54E8D77994}" dt="2020-04-03T05:16:50.495" v="806" actId="6549"/>
          <ac:spMkLst>
            <pc:docMk/>
            <pc:sldMk cId="1777799184" sldId="310"/>
            <ac:spMk id="2" creationId="{2CE50E98-7B0F-4430-90A2-6C2240ED0A96}"/>
          </ac:spMkLst>
        </pc:spChg>
      </pc:sldChg>
    </pc:docChg>
  </pc:docChgLst>
  <pc:docChgLst>
    <pc:chgData name="Jaroslav Bezchleba" userId="c52cf96d-0616-40a8-982a-276e34eae275" providerId="ADAL" clId="{CFBF3694-C5D6-48B4-8168-0A6BE2E3C349}"/>
    <pc:docChg chg="undo custSel addSld delSld modSld">
      <pc:chgData name="Jaroslav Bezchleba" userId="c52cf96d-0616-40a8-982a-276e34eae275" providerId="ADAL" clId="{CFBF3694-C5D6-48B4-8168-0A6BE2E3C349}" dt="2020-04-02T20:13:29.742" v="1539" actId="114"/>
      <pc:docMkLst>
        <pc:docMk/>
      </pc:docMkLst>
      <pc:sldChg chg="addSp modSp">
        <pc:chgData name="Jaroslav Bezchleba" userId="c52cf96d-0616-40a8-982a-276e34eae275" providerId="ADAL" clId="{CFBF3694-C5D6-48B4-8168-0A6BE2E3C349}" dt="2020-04-02T20:13:29.742" v="1539" actId="114"/>
        <pc:sldMkLst>
          <pc:docMk/>
          <pc:sldMk cId="2471763833" sldId="257"/>
        </pc:sldMkLst>
        <pc:spChg chg="add mod">
          <ac:chgData name="Jaroslav Bezchleba" userId="c52cf96d-0616-40a8-982a-276e34eae275" providerId="ADAL" clId="{CFBF3694-C5D6-48B4-8168-0A6BE2E3C349}" dt="2020-04-02T20:13:29.742" v="1539" actId="114"/>
          <ac:spMkLst>
            <pc:docMk/>
            <pc:sldMk cId="2471763833" sldId="257"/>
            <ac:spMk id="7" creationId="{3670FE92-8462-4CA6-B8E1-EEDD949FA85B}"/>
          </ac:spMkLst>
        </pc:spChg>
      </pc:sldChg>
      <pc:sldChg chg="addSp modSp modAnim">
        <pc:chgData name="Jaroslav Bezchleba" userId="c52cf96d-0616-40a8-982a-276e34eae275" providerId="ADAL" clId="{CFBF3694-C5D6-48B4-8168-0A6BE2E3C349}" dt="2020-04-02T19:43:47.833" v="995"/>
        <pc:sldMkLst>
          <pc:docMk/>
          <pc:sldMk cId="1912782883" sldId="270"/>
        </pc:sldMkLst>
        <pc:spChg chg="add mod">
          <ac:chgData name="Jaroslav Bezchleba" userId="c52cf96d-0616-40a8-982a-276e34eae275" providerId="ADAL" clId="{CFBF3694-C5D6-48B4-8168-0A6BE2E3C349}" dt="2020-04-02T19:38:11.329" v="947" actId="164"/>
          <ac:spMkLst>
            <pc:docMk/>
            <pc:sldMk cId="1912782883" sldId="270"/>
            <ac:spMk id="2" creationId="{F31CCFFF-1B09-444D-B76E-3977D421BE62}"/>
          </ac:spMkLst>
        </pc:spChg>
        <pc:spChg chg="mod">
          <ac:chgData name="Jaroslav Bezchleba" userId="c52cf96d-0616-40a8-982a-276e34eae275" providerId="ADAL" clId="{CFBF3694-C5D6-48B4-8168-0A6BE2E3C349}" dt="2020-04-02T19:24:32.511" v="525" actId="1076"/>
          <ac:spMkLst>
            <pc:docMk/>
            <pc:sldMk cId="1912782883" sldId="270"/>
            <ac:spMk id="4" creationId="{F4F4E74A-7C01-40D1-89E2-31992C675370}"/>
          </ac:spMkLst>
        </pc:spChg>
        <pc:spChg chg="mod">
          <ac:chgData name="Jaroslav Bezchleba" userId="c52cf96d-0616-40a8-982a-276e34eae275" providerId="ADAL" clId="{CFBF3694-C5D6-48B4-8168-0A6BE2E3C349}" dt="2020-04-02T19:25:36.272" v="535" actId="1076"/>
          <ac:spMkLst>
            <pc:docMk/>
            <pc:sldMk cId="1912782883" sldId="270"/>
            <ac:spMk id="7" creationId="{63F25139-A909-4D39-89CD-654657BCD208}"/>
          </ac:spMkLst>
        </pc:spChg>
        <pc:spChg chg="mod">
          <ac:chgData name="Jaroslav Bezchleba" userId="c52cf96d-0616-40a8-982a-276e34eae275" providerId="ADAL" clId="{CFBF3694-C5D6-48B4-8168-0A6BE2E3C349}" dt="2020-04-02T19:25:30.408" v="534" actId="1076"/>
          <ac:spMkLst>
            <pc:docMk/>
            <pc:sldMk cId="1912782883" sldId="270"/>
            <ac:spMk id="8" creationId="{91B8B33A-58F9-48F0-8EB5-B937A315610D}"/>
          </ac:spMkLst>
        </pc:spChg>
        <pc:spChg chg="add mod">
          <ac:chgData name="Jaroslav Bezchleba" userId="c52cf96d-0616-40a8-982a-276e34eae275" providerId="ADAL" clId="{CFBF3694-C5D6-48B4-8168-0A6BE2E3C349}" dt="2020-04-02T19:35:51.826" v="900" actId="6549"/>
          <ac:spMkLst>
            <pc:docMk/>
            <pc:sldMk cId="1912782883" sldId="270"/>
            <ac:spMk id="9" creationId="{FF1F3D83-CD47-4347-B8AC-5B7A573A808C}"/>
          </ac:spMkLst>
        </pc:spChg>
        <pc:spChg chg="add mod">
          <ac:chgData name="Jaroslav Bezchleba" userId="c52cf96d-0616-40a8-982a-276e34eae275" providerId="ADAL" clId="{CFBF3694-C5D6-48B4-8168-0A6BE2E3C349}" dt="2020-04-02T19:38:11.329" v="947" actId="164"/>
          <ac:spMkLst>
            <pc:docMk/>
            <pc:sldMk cId="1912782883" sldId="270"/>
            <ac:spMk id="11" creationId="{02E68B13-FCA9-486C-AB36-B850C3F3E55F}"/>
          </ac:spMkLst>
        </pc:spChg>
        <pc:spChg chg="add mod">
          <ac:chgData name="Jaroslav Bezchleba" userId="c52cf96d-0616-40a8-982a-276e34eae275" providerId="ADAL" clId="{CFBF3694-C5D6-48B4-8168-0A6BE2E3C349}" dt="2020-04-02T19:39:45.413" v="955" actId="1076"/>
          <ac:spMkLst>
            <pc:docMk/>
            <pc:sldMk cId="1912782883" sldId="270"/>
            <ac:spMk id="12" creationId="{BEE8FE97-6D6A-4942-8CF0-4E9E570A1AD4}"/>
          </ac:spMkLst>
        </pc:spChg>
        <pc:spChg chg="add mod">
          <ac:chgData name="Jaroslav Bezchleba" userId="c52cf96d-0616-40a8-982a-276e34eae275" providerId="ADAL" clId="{CFBF3694-C5D6-48B4-8168-0A6BE2E3C349}" dt="2020-04-02T19:39:53.590" v="956" actId="571"/>
          <ac:spMkLst>
            <pc:docMk/>
            <pc:sldMk cId="1912782883" sldId="270"/>
            <ac:spMk id="13" creationId="{2969CBF8-BE3C-4BDE-B6B5-7A560D135A22}"/>
          </ac:spMkLst>
        </pc:spChg>
        <pc:spChg chg="add mod">
          <ac:chgData name="Jaroslav Bezchleba" userId="c52cf96d-0616-40a8-982a-276e34eae275" providerId="ADAL" clId="{CFBF3694-C5D6-48B4-8168-0A6BE2E3C349}" dt="2020-04-02T19:39:57.814" v="957" actId="571"/>
          <ac:spMkLst>
            <pc:docMk/>
            <pc:sldMk cId="1912782883" sldId="270"/>
            <ac:spMk id="14" creationId="{10CF0E63-C660-4666-BAF8-4C3BD7A5D22A}"/>
          </ac:spMkLst>
        </pc:spChg>
        <pc:spChg chg="add mod">
          <ac:chgData name="Jaroslav Bezchleba" userId="c52cf96d-0616-40a8-982a-276e34eae275" providerId="ADAL" clId="{CFBF3694-C5D6-48B4-8168-0A6BE2E3C349}" dt="2020-04-02T19:40:17.640" v="963" actId="1036"/>
          <ac:spMkLst>
            <pc:docMk/>
            <pc:sldMk cId="1912782883" sldId="270"/>
            <ac:spMk id="15" creationId="{E652F34D-74A3-4218-98D3-0496C7C7D597}"/>
          </ac:spMkLst>
        </pc:spChg>
        <pc:spChg chg="add mod">
          <ac:chgData name="Jaroslav Bezchleba" userId="c52cf96d-0616-40a8-982a-276e34eae275" providerId="ADAL" clId="{CFBF3694-C5D6-48B4-8168-0A6BE2E3C349}" dt="2020-04-02T19:40:23.191" v="964" actId="571"/>
          <ac:spMkLst>
            <pc:docMk/>
            <pc:sldMk cId="1912782883" sldId="270"/>
            <ac:spMk id="16" creationId="{230B5B43-976A-4036-BA9D-752BE38A5B03}"/>
          </ac:spMkLst>
        </pc:spChg>
        <pc:grpChg chg="add mod">
          <ac:chgData name="Jaroslav Bezchleba" userId="c52cf96d-0616-40a8-982a-276e34eae275" providerId="ADAL" clId="{CFBF3694-C5D6-48B4-8168-0A6BE2E3C349}" dt="2020-04-02T19:38:11.329" v="947" actId="164"/>
          <ac:grpSpMkLst>
            <pc:docMk/>
            <pc:sldMk cId="1912782883" sldId="270"/>
            <ac:grpSpMk id="5" creationId="{BEB06A19-5EA5-4989-9927-56392F7C950E}"/>
          </ac:grpSpMkLst>
        </pc:grpChg>
        <pc:picChg chg="mod">
          <ac:chgData name="Jaroslav Bezchleba" userId="c52cf96d-0616-40a8-982a-276e34eae275" providerId="ADAL" clId="{CFBF3694-C5D6-48B4-8168-0A6BE2E3C349}" dt="2020-04-02T19:24:37.259" v="526" actId="1076"/>
          <ac:picMkLst>
            <pc:docMk/>
            <pc:sldMk cId="1912782883" sldId="270"/>
            <ac:picMk id="6" creationId="{7898E0F2-D02B-4458-B427-FC1D31620C4E}"/>
          </ac:picMkLst>
        </pc:picChg>
        <pc:picChg chg="add mod">
          <ac:chgData name="Jaroslav Bezchleba" userId="c52cf96d-0616-40a8-982a-276e34eae275" providerId="ADAL" clId="{CFBF3694-C5D6-48B4-8168-0A6BE2E3C349}" dt="2020-04-02T19:25:20.400" v="533" actId="1076"/>
          <ac:picMkLst>
            <pc:docMk/>
            <pc:sldMk cId="1912782883" sldId="270"/>
            <ac:picMk id="10" creationId="{EAEE357C-F9AC-42AA-A39B-8A8847389479}"/>
          </ac:picMkLst>
        </pc:picChg>
      </pc:sldChg>
      <pc:sldChg chg="delSp del">
        <pc:chgData name="Jaroslav Bezchleba" userId="c52cf96d-0616-40a8-982a-276e34eae275" providerId="ADAL" clId="{CFBF3694-C5D6-48B4-8168-0A6BE2E3C349}" dt="2020-04-02T19:26:01.947" v="536" actId="47"/>
        <pc:sldMkLst>
          <pc:docMk/>
          <pc:sldMk cId="1485820656" sldId="271"/>
        </pc:sldMkLst>
        <pc:picChg chg="del">
          <ac:chgData name="Jaroslav Bezchleba" userId="c52cf96d-0616-40a8-982a-276e34eae275" providerId="ADAL" clId="{CFBF3694-C5D6-48B4-8168-0A6BE2E3C349}" dt="2020-04-02T19:24:08.174" v="521" actId="21"/>
          <ac:picMkLst>
            <pc:docMk/>
            <pc:sldMk cId="1485820656" sldId="271"/>
            <ac:picMk id="5" creationId="{C300E4AC-7447-4818-A932-A6315AEDA540}"/>
          </ac:picMkLst>
        </pc:picChg>
      </pc:sldChg>
      <pc:sldChg chg="delSp modSp">
        <pc:chgData name="Jaroslav Bezchleba" userId="c52cf96d-0616-40a8-982a-276e34eae275" providerId="ADAL" clId="{CFBF3694-C5D6-48B4-8168-0A6BE2E3C349}" dt="2020-04-02T19:50:41.309" v="1068" actId="207"/>
        <pc:sldMkLst>
          <pc:docMk/>
          <pc:sldMk cId="1663543969" sldId="275"/>
        </pc:sldMkLst>
        <pc:spChg chg="mod">
          <ac:chgData name="Jaroslav Bezchleba" userId="c52cf96d-0616-40a8-982a-276e34eae275" providerId="ADAL" clId="{CFBF3694-C5D6-48B4-8168-0A6BE2E3C349}" dt="2020-04-02T19:50:41.309" v="1068" actId="207"/>
          <ac:spMkLst>
            <pc:docMk/>
            <pc:sldMk cId="1663543969" sldId="275"/>
            <ac:spMk id="4" creationId="{DDD3E4BF-568B-496D-88F1-433F44078737}"/>
          </ac:spMkLst>
        </pc:spChg>
        <pc:spChg chg="del">
          <ac:chgData name="Jaroslav Bezchleba" userId="c52cf96d-0616-40a8-982a-276e34eae275" providerId="ADAL" clId="{CFBF3694-C5D6-48B4-8168-0A6BE2E3C349}" dt="2020-04-02T19:49:38.268" v="1027" actId="478"/>
          <ac:spMkLst>
            <pc:docMk/>
            <pc:sldMk cId="1663543969" sldId="275"/>
            <ac:spMk id="13" creationId="{052985DD-65EC-42FB-9077-9EFE29B83E70}"/>
          </ac:spMkLst>
        </pc:spChg>
      </pc:sldChg>
      <pc:sldChg chg="modSp">
        <pc:chgData name="Jaroslav Bezchleba" userId="c52cf96d-0616-40a8-982a-276e34eae275" providerId="ADAL" clId="{CFBF3694-C5D6-48B4-8168-0A6BE2E3C349}" dt="2020-04-02T19:51:38.675" v="1085" actId="207"/>
        <pc:sldMkLst>
          <pc:docMk/>
          <pc:sldMk cId="1954621587" sldId="276"/>
        </pc:sldMkLst>
        <pc:spChg chg="mod">
          <ac:chgData name="Jaroslav Bezchleba" userId="c52cf96d-0616-40a8-982a-276e34eae275" providerId="ADAL" clId="{CFBF3694-C5D6-48B4-8168-0A6BE2E3C349}" dt="2020-04-02T19:51:38.675" v="1085" actId="207"/>
          <ac:spMkLst>
            <pc:docMk/>
            <pc:sldMk cId="1954621587" sldId="276"/>
            <ac:spMk id="3" creationId="{F8AF1671-1046-4683-B1E7-E2251314255C}"/>
          </ac:spMkLst>
        </pc:spChg>
        <pc:spChg chg="mod">
          <ac:chgData name="Jaroslav Bezchleba" userId="c52cf96d-0616-40a8-982a-276e34eae275" providerId="ADAL" clId="{CFBF3694-C5D6-48B4-8168-0A6BE2E3C349}" dt="2020-04-02T19:51:17.506" v="1081" actId="1076"/>
          <ac:spMkLst>
            <pc:docMk/>
            <pc:sldMk cId="1954621587" sldId="276"/>
            <ac:spMk id="7" creationId="{B87C2084-4842-41D9-ABC1-C18290EED644}"/>
          </ac:spMkLst>
        </pc:spChg>
        <pc:spChg chg="mod">
          <ac:chgData name="Jaroslav Bezchleba" userId="c52cf96d-0616-40a8-982a-276e34eae275" providerId="ADAL" clId="{CFBF3694-C5D6-48B4-8168-0A6BE2E3C349}" dt="2020-04-02T19:51:27.441" v="1084" actId="1076"/>
          <ac:spMkLst>
            <pc:docMk/>
            <pc:sldMk cId="1954621587" sldId="276"/>
            <ac:spMk id="8" creationId="{C6CE07CA-CA99-44AD-A60F-66E6516F3AB2}"/>
          </ac:spMkLst>
        </pc:spChg>
        <pc:picChg chg="mod">
          <ac:chgData name="Jaroslav Bezchleba" userId="c52cf96d-0616-40a8-982a-276e34eae275" providerId="ADAL" clId="{CFBF3694-C5D6-48B4-8168-0A6BE2E3C349}" dt="2020-04-02T19:51:22.257" v="1083" actId="1076"/>
          <ac:picMkLst>
            <pc:docMk/>
            <pc:sldMk cId="1954621587" sldId="276"/>
            <ac:picMk id="6" creationId="{78CC8392-2330-4024-8538-6DCC1782CA0A}"/>
          </ac:picMkLst>
        </pc:picChg>
      </pc:sldChg>
      <pc:sldChg chg="modSp">
        <pc:chgData name="Jaroslav Bezchleba" userId="c52cf96d-0616-40a8-982a-276e34eae275" providerId="ADAL" clId="{CFBF3694-C5D6-48B4-8168-0A6BE2E3C349}" dt="2020-04-02T19:53:34.203" v="1103" actId="1076"/>
        <pc:sldMkLst>
          <pc:docMk/>
          <pc:sldMk cId="72558355" sldId="279"/>
        </pc:sldMkLst>
        <pc:spChg chg="mod">
          <ac:chgData name="Jaroslav Bezchleba" userId="c52cf96d-0616-40a8-982a-276e34eae275" providerId="ADAL" clId="{CFBF3694-C5D6-48B4-8168-0A6BE2E3C349}" dt="2020-04-02T19:52:39.574" v="1102" actId="6549"/>
          <ac:spMkLst>
            <pc:docMk/>
            <pc:sldMk cId="72558355" sldId="279"/>
            <ac:spMk id="2" creationId="{6F0046F7-5F94-418C-A5D7-AD844FB78D1C}"/>
          </ac:spMkLst>
        </pc:spChg>
        <pc:spChg chg="mod">
          <ac:chgData name="Jaroslav Bezchleba" userId="c52cf96d-0616-40a8-982a-276e34eae275" providerId="ADAL" clId="{CFBF3694-C5D6-48B4-8168-0A6BE2E3C349}" dt="2020-04-02T19:53:34.203" v="1103" actId="1076"/>
          <ac:spMkLst>
            <pc:docMk/>
            <pc:sldMk cId="72558355" sldId="279"/>
            <ac:spMk id="10" creationId="{56BC13D8-0B8B-4C3E-859D-8D2B453D52D4}"/>
          </ac:spMkLst>
        </pc:spChg>
      </pc:sldChg>
      <pc:sldChg chg="addSp delSp modAnim">
        <pc:chgData name="Jaroslav Bezchleba" userId="c52cf96d-0616-40a8-982a-276e34eae275" providerId="ADAL" clId="{CFBF3694-C5D6-48B4-8168-0A6BE2E3C349}" dt="2020-04-02T20:02:05.697" v="1258"/>
        <pc:sldMkLst>
          <pc:docMk/>
          <pc:sldMk cId="993102931" sldId="280"/>
        </pc:sldMkLst>
        <pc:grpChg chg="add del">
          <ac:chgData name="Jaroslav Bezchleba" userId="c52cf96d-0616-40a8-982a-276e34eae275" providerId="ADAL" clId="{CFBF3694-C5D6-48B4-8168-0A6BE2E3C349}" dt="2020-04-02T20:02:05.697" v="1258"/>
          <ac:grpSpMkLst>
            <pc:docMk/>
            <pc:sldMk cId="993102931" sldId="280"/>
            <ac:grpSpMk id="8" creationId="{28CE21F5-9C90-4DE3-B872-04B871493A14}"/>
          </ac:grpSpMkLst>
        </pc:grpChg>
        <pc:grpChg chg="add del">
          <ac:chgData name="Jaroslav Bezchleba" userId="c52cf96d-0616-40a8-982a-276e34eae275" providerId="ADAL" clId="{CFBF3694-C5D6-48B4-8168-0A6BE2E3C349}" dt="2020-04-02T20:02:05.697" v="1258"/>
          <ac:grpSpMkLst>
            <pc:docMk/>
            <pc:sldMk cId="993102931" sldId="280"/>
            <ac:grpSpMk id="11" creationId="{69404FA2-0954-43DA-8043-E5BFD676C9DF}"/>
          </ac:grpSpMkLst>
        </pc:grpChg>
        <pc:grpChg chg="add del">
          <ac:chgData name="Jaroslav Bezchleba" userId="c52cf96d-0616-40a8-982a-276e34eae275" providerId="ADAL" clId="{CFBF3694-C5D6-48B4-8168-0A6BE2E3C349}" dt="2020-04-02T20:02:05.697" v="1258"/>
          <ac:grpSpMkLst>
            <pc:docMk/>
            <pc:sldMk cId="993102931" sldId="280"/>
            <ac:grpSpMk id="14" creationId="{A5CC3F73-ACC4-4F87-BFDE-9724E88FEB9B}"/>
          </ac:grpSpMkLst>
        </pc:grpChg>
        <pc:grpChg chg="add del">
          <ac:chgData name="Jaroslav Bezchleba" userId="c52cf96d-0616-40a8-982a-276e34eae275" providerId="ADAL" clId="{CFBF3694-C5D6-48B4-8168-0A6BE2E3C349}" dt="2020-04-02T20:02:05.697" v="1258"/>
          <ac:grpSpMkLst>
            <pc:docMk/>
            <pc:sldMk cId="993102931" sldId="280"/>
            <ac:grpSpMk id="17" creationId="{90D41518-2872-49C5-9ADB-5BD3971885CD}"/>
          </ac:grpSpMkLst>
        </pc:grpChg>
        <pc:grpChg chg="add del">
          <ac:chgData name="Jaroslav Bezchleba" userId="c52cf96d-0616-40a8-982a-276e34eae275" providerId="ADAL" clId="{CFBF3694-C5D6-48B4-8168-0A6BE2E3C349}" dt="2020-04-02T20:02:05.697" v="1258"/>
          <ac:grpSpMkLst>
            <pc:docMk/>
            <pc:sldMk cId="993102931" sldId="280"/>
            <ac:grpSpMk id="20" creationId="{AF0804D8-9A85-486D-BBD4-8DBE51F86F37}"/>
          </ac:grpSpMkLst>
        </pc:grpChg>
        <pc:grpChg chg="add del">
          <ac:chgData name="Jaroslav Bezchleba" userId="c52cf96d-0616-40a8-982a-276e34eae275" providerId="ADAL" clId="{CFBF3694-C5D6-48B4-8168-0A6BE2E3C349}" dt="2020-04-02T20:02:05.697" v="1258"/>
          <ac:grpSpMkLst>
            <pc:docMk/>
            <pc:sldMk cId="993102931" sldId="280"/>
            <ac:grpSpMk id="23" creationId="{E826E7B0-DC83-476C-8EF9-354F625F7148}"/>
          </ac:grpSpMkLst>
        </pc:grpChg>
        <pc:grpChg chg="add del">
          <ac:chgData name="Jaroslav Bezchleba" userId="c52cf96d-0616-40a8-982a-276e34eae275" providerId="ADAL" clId="{CFBF3694-C5D6-48B4-8168-0A6BE2E3C349}" dt="2020-04-02T20:02:05.697" v="1258"/>
          <ac:grpSpMkLst>
            <pc:docMk/>
            <pc:sldMk cId="993102931" sldId="280"/>
            <ac:grpSpMk id="26" creationId="{48938D53-3094-48E2-99F0-F5DEE8FF59D1}"/>
          </ac:grpSpMkLst>
        </pc:grpChg>
        <pc:grpChg chg="add del">
          <ac:chgData name="Jaroslav Bezchleba" userId="c52cf96d-0616-40a8-982a-276e34eae275" providerId="ADAL" clId="{CFBF3694-C5D6-48B4-8168-0A6BE2E3C349}" dt="2020-04-02T20:02:05.697" v="1258"/>
          <ac:grpSpMkLst>
            <pc:docMk/>
            <pc:sldMk cId="993102931" sldId="280"/>
            <ac:grpSpMk id="29" creationId="{F2ABCB16-FE1F-4AC5-8859-CBFF6256AC9E}"/>
          </ac:grpSpMkLst>
        </pc:grpChg>
        <pc:grpChg chg="add del">
          <ac:chgData name="Jaroslav Bezchleba" userId="c52cf96d-0616-40a8-982a-276e34eae275" providerId="ADAL" clId="{CFBF3694-C5D6-48B4-8168-0A6BE2E3C349}" dt="2020-04-02T20:02:05.697" v="1258"/>
          <ac:grpSpMkLst>
            <pc:docMk/>
            <pc:sldMk cId="993102931" sldId="280"/>
            <ac:grpSpMk id="32" creationId="{00063692-7613-4CEF-BCEE-6DD6742F16A3}"/>
          </ac:grpSpMkLst>
        </pc:grpChg>
        <pc:grpChg chg="add del">
          <ac:chgData name="Jaroslav Bezchleba" userId="c52cf96d-0616-40a8-982a-276e34eae275" providerId="ADAL" clId="{CFBF3694-C5D6-48B4-8168-0A6BE2E3C349}" dt="2020-04-02T20:02:05.697" v="1258"/>
          <ac:grpSpMkLst>
            <pc:docMk/>
            <pc:sldMk cId="993102931" sldId="280"/>
            <ac:grpSpMk id="35" creationId="{0BD31C0B-962A-4B82-BF7F-9828CD4F64A2}"/>
          </ac:grpSpMkLst>
        </pc:grpChg>
        <pc:grpChg chg="add del">
          <ac:chgData name="Jaroslav Bezchleba" userId="c52cf96d-0616-40a8-982a-276e34eae275" providerId="ADAL" clId="{CFBF3694-C5D6-48B4-8168-0A6BE2E3C349}" dt="2020-04-02T20:02:05.697" v="1258"/>
          <ac:grpSpMkLst>
            <pc:docMk/>
            <pc:sldMk cId="993102931" sldId="280"/>
            <ac:grpSpMk id="38" creationId="{5C253E5A-9F4C-44B8-A3B8-5B04437589D1}"/>
          </ac:grpSpMkLst>
        </pc:grpChg>
        <pc:grpChg chg="add del">
          <ac:chgData name="Jaroslav Bezchleba" userId="c52cf96d-0616-40a8-982a-276e34eae275" providerId="ADAL" clId="{CFBF3694-C5D6-48B4-8168-0A6BE2E3C349}" dt="2020-04-02T20:02:05.697" v="1258"/>
          <ac:grpSpMkLst>
            <pc:docMk/>
            <pc:sldMk cId="993102931" sldId="280"/>
            <ac:grpSpMk id="41" creationId="{10A72286-83E0-43AF-9CB3-F6AF83625C49}"/>
          </ac:grpSpMkLst>
        </pc:grpChg>
        <pc:picChg chg="add del">
          <ac:chgData name="Jaroslav Bezchleba" userId="c52cf96d-0616-40a8-982a-276e34eae275" providerId="ADAL" clId="{CFBF3694-C5D6-48B4-8168-0A6BE2E3C349}" dt="2020-04-02T20:02:05.697" v="1258"/>
          <ac:picMkLst>
            <pc:docMk/>
            <pc:sldMk cId="993102931" sldId="280"/>
            <ac:picMk id="7" creationId="{C0C3FCED-CC51-42B9-B147-DBBF30B8C5A5}"/>
          </ac:picMkLst>
        </pc:picChg>
      </pc:sldChg>
      <pc:sldChg chg="modSp">
        <pc:chgData name="Jaroslav Bezchleba" userId="c52cf96d-0616-40a8-982a-276e34eae275" providerId="ADAL" clId="{CFBF3694-C5D6-48B4-8168-0A6BE2E3C349}" dt="2020-04-02T19:34:39.407" v="898" actId="20577"/>
        <pc:sldMkLst>
          <pc:docMk/>
          <pc:sldMk cId="1324936929" sldId="284"/>
        </pc:sldMkLst>
        <pc:spChg chg="mod">
          <ac:chgData name="Jaroslav Bezchleba" userId="c52cf96d-0616-40a8-982a-276e34eae275" providerId="ADAL" clId="{CFBF3694-C5D6-48B4-8168-0A6BE2E3C349}" dt="2020-04-02T19:34:39.407" v="898" actId="20577"/>
          <ac:spMkLst>
            <pc:docMk/>
            <pc:sldMk cId="1324936929" sldId="284"/>
            <ac:spMk id="3" creationId="{536D39CE-7C9C-4463-9C31-8F9E9AFB1523}"/>
          </ac:spMkLst>
        </pc:spChg>
      </pc:sldChg>
      <pc:sldChg chg="modSp">
        <pc:chgData name="Jaroslav Bezchleba" userId="c52cf96d-0616-40a8-982a-276e34eae275" providerId="ADAL" clId="{CFBF3694-C5D6-48B4-8168-0A6BE2E3C349}" dt="2020-04-02T19:45:35.826" v="1000" actId="20577"/>
        <pc:sldMkLst>
          <pc:docMk/>
          <pc:sldMk cId="4260966101" sldId="296"/>
        </pc:sldMkLst>
        <pc:spChg chg="mod">
          <ac:chgData name="Jaroslav Bezchleba" userId="c52cf96d-0616-40a8-982a-276e34eae275" providerId="ADAL" clId="{CFBF3694-C5D6-48B4-8168-0A6BE2E3C349}" dt="2020-04-02T19:45:35.826" v="1000" actId="20577"/>
          <ac:spMkLst>
            <pc:docMk/>
            <pc:sldMk cId="4260966101" sldId="296"/>
            <ac:spMk id="2" creationId="{739C25A4-2FB2-4A44-9C2A-D2FA6CCF69FA}"/>
          </ac:spMkLst>
        </pc:spChg>
      </pc:sldChg>
      <pc:sldChg chg="addSp modSp modAnim">
        <pc:chgData name="Jaroslav Bezchleba" userId="c52cf96d-0616-40a8-982a-276e34eae275" providerId="ADAL" clId="{CFBF3694-C5D6-48B4-8168-0A6BE2E3C349}" dt="2020-04-02T19:47:35.656" v="1021"/>
        <pc:sldMkLst>
          <pc:docMk/>
          <pc:sldMk cId="3259470793" sldId="298"/>
        </pc:sldMkLst>
        <pc:spChg chg="mod">
          <ac:chgData name="Jaroslav Bezchleba" userId="c52cf96d-0616-40a8-982a-276e34eae275" providerId="ADAL" clId="{CFBF3694-C5D6-48B4-8168-0A6BE2E3C349}" dt="2020-04-02T19:45:40.915" v="1002" actId="20577"/>
          <ac:spMkLst>
            <pc:docMk/>
            <pc:sldMk cId="3259470793" sldId="298"/>
            <ac:spMk id="2" creationId="{68409A39-08D2-4C59-AD46-5292A8AC8E80}"/>
          </ac:spMkLst>
        </pc:spChg>
        <pc:spChg chg="add mod">
          <ac:chgData name="Jaroslav Bezchleba" userId="c52cf96d-0616-40a8-982a-276e34eae275" providerId="ADAL" clId="{CFBF3694-C5D6-48B4-8168-0A6BE2E3C349}" dt="2020-04-02T19:46:23.391" v="1007" actId="1076"/>
          <ac:spMkLst>
            <pc:docMk/>
            <pc:sldMk cId="3259470793" sldId="298"/>
            <ac:spMk id="4" creationId="{023E75D0-8BCF-4AD0-AA60-47B88A0E0624}"/>
          </ac:spMkLst>
        </pc:spChg>
        <pc:spChg chg="add mod">
          <ac:chgData name="Jaroslav Bezchleba" userId="c52cf96d-0616-40a8-982a-276e34eae275" providerId="ADAL" clId="{CFBF3694-C5D6-48B4-8168-0A6BE2E3C349}" dt="2020-04-02T19:46:27.232" v="1008" actId="571"/>
          <ac:spMkLst>
            <pc:docMk/>
            <pc:sldMk cId="3259470793" sldId="298"/>
            <ac:spMk id="6" creationId="{0D7F51D1-9223-4E62-8D09-F3BF522B5C4A}"/>
          </ac:spMkLst>
        </pc:spChg>
        <pc:spChg chg="add mod">
          <ac:chgData name="Jaroslav Bezchleba" userId="c52cf96d-0616-40a8-982a-276e34eae275" providerId="ADAL" clId="{CFBF3694-C5D6-48B4-8168-0A6BE2E3C349}" dt="2020-04-02T19:46:39.337" v="1009" actId="571"/>
          <ac:spMkLst>
            <pc:docMk/>
            <pc:sldMk cId="3259470793" sldId="298"/>
            <ac:spMk id="7" creationId="{9D1CED42-3755-42E3-8D85-1ED10A9693EA}"/>
          </ac:spMkLst>
        </pc:spChg>
        <pc:spChg chg="add mod">
          <ac:chgData name="Jaroslav Bezchleba" userId="c52cf96d-0616-40a8-982a-276e34eae275" providerId="ADAL" clId="{CFBF3694-C5D6-48B4-8168-0A6BE2E3C349}" dt="2020-04-02T19:47:01.048" v="1020" actId="14100"/>
          <ac:spMkLst>
            <pc:docMk/>
            <pc:sldMk cId="3259470793" sldId="298"/>
            <ac:spMk id="8" creationId="{1BA685C9-0C1F-4A50-8DFC-98FE6739EFF8}"/>
          </ac:spMkLst>
        </pc:spChg>
      </pc:sldChg>
      <pc:sldChg chg="addSp modSp modAnim">
        <pc:chgData name="Jaroslav Bezchleba" userId="c52cf96d-0616-40a8-982a-276e34eae275" providerId="ADAL" clId="{CFBF3694-C5D6-48B4-8168-0A6BE2E3C349}" dt="2020-04-02T19:47:43.721" v="1022"/>
        <pc:sldMkLst>
          <pc:docMk/>
          <pc:sldMk cId="3152464359" sldId="299"/>
        </pc:sldMkLst>
        <pc:spChg chg="add mod">
          <ac:chgData name="Jaroslav Bezchleba" userId="c52cf96d-0616-40a8-982a-276e34eae275" providerId="ADAL" clId="{CFBF3694-C5D6-48B4-8168-0A6BE2E3C349}" dt="2020-04-02T19:45:09.810" v="998" actId="1035"/>
          <ac:spMkLst>
            <pc:docMk/>
            <pc:sldMk cId="3152464359" sldId="299"/>
            <ac:spMk id="4" creationId="{3434CB94-0749-4546-92F0-E0ED18CECA11}"/>
          </ac:spMkLst>
        </pc:spChg>
      </pc:sldChg>
      <pc:sldChg chg="modSp add modAnim">
        <pc:chgData name="Jaroslav Bezchleba" userId="c52cf96d-0616-40a8-982a-276e34eae275" providerId="ADAL" clId="{CFBF3694-C5D6-48B4-8168-0A6BE2E3C349}" dt="2020-04-02T19:04:02.521" v="311"/>
        <pc:sldMkLst>
          <pc:docMk/>
          <pc:sldMk cId="934864431" sldId="305"/>
        </pc:sldMkLst>
        <pc:spChg chg="mod">
          <ac:chgData name="Jaroslav Bezchleba" userId="c52cf96d-0616-40a8-982a-276e34eae275" providerId="ADAL" clId="{CFBF3694-C5D6-48B4-8168-0A6BE2E3C349}" dt="2020-04-02T18:56:03.624" v="34" actId="20577"/>
          <ac:spMkLst>
            <pc:docMk/>
            <pc:sldMk cId="934864431" sldId="305"/>
            <ac:spMk id="2" creationId="{EFCCBF05-BE82-4230-8D4C-FC8371297F1A}"/>
          </ac:spMkLst>
        </pc:spChg>
        <pc:spChg chg="mod">
          <ac:chgData name="Jaroslav Bezchleba" userId="c52cf96d-0616-40a8-982a-276e34eae275" providerId="ADAL" clId="{CFBF3694-C5D6-48B4-8168-0A6BE2E3C349}" dt="2020-04-02T19:01:44.274" v="308" actId="207"/>
          <ac:spMkLst>
            <pc:docMk/>
            <pc:sldMk cId="934864431" sldId="305"/>
            <ac:spMk id="3" creationId="{292A6873-6668-4062-B4E6-3E6689A7443A}"/>
          </ac:spMkLst>
        </pc:spChg>
      </pc:sldChg>
      <pc:sldChg chg="addSp delSp modSp add delAnim modAnim">
        <pc:chgData name="Jaroslav Bezchleba" userId="c52cf96d-0616-40a8-982a-276e34eae275" providerId="ADAL" clId="{CFBF3694-C5D6-48B4-8168-0A6BE2E3C349}" dt="2020-04-02T19:15:51.582" v="370" actId="208"/>
        <pc:sldMkLst>
          <pc:docMk/>
          <pc:sldMk cId="104216667" sldId="306"/>
        </pc:sldMkLst>
        <pc:spChg chg="mod">
          <ac:chgData name="Jaroslav Bezchleba" userId="c52cf96d-0616-40a8-982a-276e34eae275" providerId="ADAL" clId="{CFBF3694-C5D6-48B4-8168-0A6BE2E3C349}" dt="2020-04-02T19:05:22.878" v="314" actId="6549"/>
          <ac:spMkLst>
            <pc:docMk/>
            <pc:sldMk cId="104216667" sldId="306"/>
            <ac:spMk id="2" creationId="{EFCCBF05-BE82-4230-8D4C-FC8371297F1A}"/>
          </ac:spMkLst>
        </pc:spChg>
        <pc:spChg chg="del">
          <ac:chgData name="Jaroslav Bezchleba" userId="c52cf96d-0616-40a8-982a-276e34eae275" providerId="ADAL" clId="{CFBF3694-C5D6-48B4-8168-0A6BE2E3C349}" dt="2020-04-02T19:06:09.342" v="315" actId="478"/>
          <ac:spMkLst>
            <pc:docMk/>
            <pc:sldMk cId="104216667" sldId="306"/>
            <ac:spMk id="3" creationId="{292A6873-6668-4062-B4E6-3E6689A7443A}"/>
          </ac:spMkLst>
        </pc:spChg>
        <pc:spChg chg="add mod">
          <ac:chgData name="Jaroslav Bezchleba" userId="c52cf96d-0616-40a8-982a-276e34eae275" providerId="ADAL" clId="{CFBF3694-C5D6-48B4-8168-0A6BE2E3C349}" dt="2020-04-02T19:06:09.342" v="315" actId="478"/>
          <ac:spMkLst>
            <pc:docMk/>
            <pc:sldMk cId="104216667" sldId="306"/>
            <ac:spMk id="5" creationId="{455057B8-CBBB-4CAF-96BB-3ED54BC9E1A5}"/>
          </ac:spMkLst>
        </pc:spChg>
        <pc:spChg chg="add mod">
          <ac:chgData name="Jaroslav Bezchleba" userId="c52cf96d-0616-40a8-982a-276e34eae275" providerId="ADAL" clId="{CFBF3694-C5D6-48B4-8168-0A6BE2E3C349}" dt="2020-04-02T19:11:53.747" v="354" actId="1076"/>
          <ac:spMkLst>
            <pc:docMk/>
            <pc:sldMk cId="104216667" sldId="306"/>
            <ac:spMk id="7" creationId="{F2D09D48-6BC5-4528-BDC8-5EB24B80DF0B}"/>
          </ac:spMkLst>
        </pc:spChg>
        <pc:spChg chg="add mod">
          <ac:chgData name="Jaroslav Bezchleba" userId="c52cf96d-0616-40a8-982a-276e34eae275" providerId="ADAL" clId="{CFBF3694-C5D6-48B4-8168-0A6BE2E3C349}" dt="2020-04-02T19:13:02.981" v="361" actId="207"/>
          <ac:spMkLst>
            <pc:docMk/>
            <pc:sldMk cId="104216667" sldId="306"/>
            <ac:spMk id="8" creationId="{C30422F3-D6C1-44DC-BEA4-BCC39279C0DB}"/>
          </ac:spMkLst>
        </pc:spChg>
        <pc:spChg chg="add mod">
          <ac:chgData name="Jaroslav Bezchleba" userId="c52cf96d-0616-40a8-982a-276e34eae275" providerId="ADAL" clId="{CFBF3694-C5D6-48B4-8168-0A6BE2E3C349}" dt="2020-04-02T19:12:08.627" v="355" actId="1076"/>
          <ac:spMkLst>
            <pc:docMk/>
            <pc:sldMk cId="104216667" sldId="306"/>
            <ac:spMk id="9" creationId="{86A0684E-982D-4A05-AD06-46B048B32A34}"/>
          </ac:spMkLst>
        </pc:spChg>
        <pc:spChg chg="add mod">
          <ac:chgData name="Jaroslav Bezchleba" userId="c52cf96d-0616-40a8-982a-276e34eae275" providerId="ADAL" clId="{CFBF3694-C5D6-48B4-8168-0A6BE2E3C349}" dt="2020-04-02T19:12:59.587" v="360" actId="207"/>
          <ac:spMkLst>
            <pc:docMk/>
            <pc:sldMk cId="104216667" sldId="306"/>
            <ac:spMk id="10" creationId="{81237F5C-781A-4018-8BE3-4E60ED62A838}"/>
          </ac:spMkLst>
        </pc:spChg>
        <pc:spChg chg="add del">
          <ac:chgData name="Jaroslav Bezchleba" userId="c52cf96d-0616-40a8-982a-276e34eae275" providerId="ADAL" clId="{CFBF3694-C5D6-48B4-8168-0A6BE2E3C349}" dt="2020-04-02T19:08:01.301" v="327" actId="478"/>
          <ac:spMkLst>
            <pc:docMk/>
            <pc:sldMk cId="104216667" sldId="306"/>
            <ac:spMk id="11" creationId="{C80661A6-E48D-49C6-AA1C-3B7268916563}"/>
          </ac:spMkLst>
        </pc:spChg>
        <pc:spChg chg="add del">
          <ac:chgData name="Jaroslav Bezchleba" userId="c52cf96d-0616-40a8-982a-276e34eae275" providerId="ADAL" clId="{CFBF3694-C5D6-48B4-8168-0A6BE2E3C349}" dt="2020-04-02T19:07:56.501" v="326" actId="478"/>
          <ac:spMkLst>
            <pc:docMk/>
            <pc:sldMk cId="104216667" sldId="306"/>
            <ac:spMk id="17" creationId="{5F2AF5A5-E379-4AFC-B305-D87C349993CE}"/>
          </ac:spMkLst>
        </pc:spChg>
        <pc:spChg chg="add mod">
          <ac:chgData name="Jaroslav Bezchleba" userId="c52cf96d-0616-40a8-982a-276e34eae275" providerId="ADAL" clId="{CFBF3694-C5D6-48B4-8168-0A6BE2E3C349}" dt="2020-04-02T19:09:19.567" v="338"/>
          <ac:spMkLst>
            <pc:docMk/>
            <pc:sldMk cId="104216667" sldId="306"/>
            <ac:spMk id="19" creationId="{7F210368-1D1B-43B4-8D51-5B9D58FA45A6}"/>
          </ac:spMkLst>
        </pc:spChg>
        <pc:spChg chg="add mod">
          <ac:chgData name="Jaroslav Bezchleba" userId="c52cf96d-0616-40a8-982a-276e34eae275" providerId="ADAL" clId="{CFBF3694-C5D6-48B4-8168-0A6BE2E3C349}" dt="2020-04-02T19:09:28.050" v="340" actId="20577"/>
          <ac:spMkLst>
            <pc:docMk/>
            <pc:sldMk cId="104216667" sldId="306"/>
            <ac:spMk id="20" creationId="{10FC7549-4B9D-4461-83C0-C7CE00212E88}"/>
          </ac:spMkLst>
        </pc:spChg>
        <pc:spChg chg="add mod">
          <ac:chgData name="Jaroslav Bezchleba" userId="c52cf96d-0616-40a8-982a-276e34eae275" providerId="ADAL" clId="{CFBF3694-C5D6-48B4-8168-0A6BE2E3C349}" dt="2020-04-02T19:09:38.507" v="342" actId="20577"/>
          <ac:spMkLst>
            <pc:docMk/>
            <pc:sldMk cId="104216667" sldId="306"/>
            <ac:spMk id="21" creationId="{D218C963-65F2-4C19-8FA6-41262841A215}"/>
          </ac:spMkLst>
        </pc:spChg>
        <pc:spChg chg="add mod">
          <ac:chgData name="Jaroslav Bezchleba" userId="c52cf96d-0616-40a8-982a-276e34eae275" providerId="ADAL" clId="{CFBF3694-C5D6-48B4-8168-0A6BE2E3C349}" dt="2020-04-02T19:09:48.225" v="344" actId="20577"/>
          <ac:spMkLst>
            <pc:docMk/>
            <pc:sldMk cId="104216667" sldId="306"/>
            <ac:spMk id="22" creationId="{49D87ED9-C022-4D95-A682-0AAB35F990C1}"/>
          </ac:spMkLst>
        </pc:spChg>
        <pc:spChg chg="add mod">
          <ac:chgData name="Jaroslav Bezchleba" userId="c52cf96d-0616-40a8-982a-276e34eae275" providerId="ADAL" clId="{CFBF3694-C5D6-48B4-8168-0A6BE2E3C349}" dt="2020-04-02T19:11:15.331" v="352" actId="1076"/>
          <ac:spMkLst>
            <pc:docMk/>
            <pc:sldMk cId="104216667" sldId="306"/>
            <ac:spMk id="24" creationId="{A8C5E65C-CB28-4A9B-B4CC-09717C8D3143}"/>
          </ac:spMkLst>
        </pc:spChg>
        <pc:spChg chg="add mod">
          <ac:chgData name="Jaroslav Bezchleba" userId="c52cf96d-0616-40a8-982a-276e34eae275" providerId="ADAL" clId="{CFBF3694-C5D6-48B4-8168-0A6BE2E3C349}" dt="2020-04-02T19:10:46.212" v="349" actId="571"/>
          <ac:spMkLst>
            <pc:docMk/>
            <pc:sldMk cId="104216667" sldId="306"/>
            <ac:spMk id="25" creationId="{FF6A005A-FB04-4112-A820-CA238FBF2C85}"/>
          </ac:spMkLst>
        </pc:spChg>
        <pc:spChg chg="add mod">
          <ac:chgData name="Jaroslav Bezchleba" userId="c52cf96d-0616-40a8-982a-276e34eae275" providerId="ADAL" clId="{CFBF3694-C5D6-48B4-8168-0A6BE2E3C349}" dt="2020-04-02T19:10:55.347" v="350" actId="571"/>
          <ac:spMkLst>
            <pc:docMk/>
            <pc:sldMk cId="104216667" sldId="306"/>
            <ac:spMk id="26" creationId="{3455436F-FAE3-49C2-B783-801CACD97441}"/>
          </ac:spMkLst>
        </pc:spChg>
        <pc:spChg chg="add mod">
          <ac:chgData name="Jaroslav Bezchleba" userId="c52cf96d-0616-40a8-982a-276e34eae275" providerId="ADAL" clId="{CFBF3694-C5D6-48B4-8168-0A6BE2E3C349}" dt="2020-04-02T19:11:05.379" v="351" actId="571"/>
          <ac:spMkLst>
            <pc:docMk/>
            <pc:sldMk cId="104216667" sldId="306"/>
            <ac:spMk id="27" creationId="{BBE17944-9D50-4FD2-B192-0FB1C4AC0E1C}"/>
          </ac:spMkLst>
        </pc:spChg>
        <pc:picChg chg="add mod">
          <ac:chgData name="Jaroslav Bezchleba" userId="c52cf96d-0616-40a8-982a-276e34eae275" providerId="ADAL" clId="{CFBF3694-C5D6-48B4-8168-0A6BE2E3C349}" dt="2020-04-02T19:08:12.186" v="329" actId="1076"/>
          <ac:picMkLst>
            <pc:docMk/>
            <pc:sldMk cId="104216667" sldId="306"/>
            <ac:picMk id="6" creationId="{5F5D72B0-8BCC-4F52-B523-C27837939CC6}"/>
          </ac:picMkLst>
        </pc:picChg>
        <pc:cxnChg chg="add mod">
          <ac:chgData name="Jaroslav Bezchleba" userId="c52cf96d-0616-40a8-982a-276e34eae275" providerId="ADAL" clId="{CFBF3694-C5D6-48B4-8168-0A6BE2E3C349}" dt="2020-04-02T19:08:20.299" v="331" actId="1076"/>
          <ac:cxnSpMkLst>
            <pc:docMk/>
            <pc:sldMk cId="104216667" sldId="306"/>
            <ac:cxnSpMk id="12" creationId="{3AC01688-CF9F-4700-966E-4F8FB2CC42A7}"/>
          </ac:cxnSpMkLst>
        </pc:cxnChg>
        <pc:cxnChg chg="add mod">
          <ac:chgData name="Jaroslav Bezchleba" userId="c52cf96d-0616-40a8-982a-276e34eae275" providerId="ADAL" clId="{CFBF3694-C5D6-48B4-8168-0A6BE2E3C349}" dt="2020-04-02T19:15:51.582" v="370" actId="208"/>
          <ac:cxnSpMkLst>
            <pc:docMk/>
            <pc:sldMk cId="104216667" sldId="306"/>
            <ac:cxnSpMk id="13" creationId="{6F1E2CD5-8657-4F2D-8D61-580F0FF338BB}"/>
          </ac:cxnSpMkLst>
        </pc:cxnChg>
        <pc:cxnChg chg="add mod">
          <ac:chgData name="Jaroslav Bezchleba" userId="c52cf96d-0616-40a8-982a-276e34eae275" providerId="ADAL" clId="{CFBF3694-C5D6-48B4-8168-0A6BE2E3C349}" dt="2020-04-02T19:15:51.582" v="370" actId="208"/>
          <ac:cxnSpMkLst>
            <pc:docMk/>
            <pc:sldMk cId="104216667" sldId="306"/>
            <ac:cxnSpMk id="14" creationId="{E73A1C70-BEBE-4C91-A071-D210083996D6}"/>
          </ac:cxnSpMkLst>
        </pc:cxnChg>
        <pc:cxnChg chg="add mod">
          <ac:chgData name="Jaroslav Bezchleba" userId="c52cf96d-0616-40a8-982a-276e34eae275" providerId="ADAL" clId="{CFBF3694-C5D6-48B4-8168-0A6BE2E3C349}" dt="2020-04-02T19:08:26.939" v="333" actId="14100"/>
          <ac:cxnSpMkLst>
            <pc:docMk/>
            <pc:sldMk cId="104216667" sldId="306"/>
            <ac:cxnSpMk id="15" creationId="{361E9BEC-837D-412A-9262-01A42272AE68}"/>
          </ac:cxnSpMkLst>
        </pc:cxnChg>
        <pc:cxnChg chg="add del mod">
          <ac:chgData name="Jaroslav Bezchleba" userId="c52cf96d-0616-40a8-982a-276e34eae275" providerId="ADAL" clId="{CFBF3694-C5D6-48B4-8168-0A6BE2E3C349}" dt="2020-04-02T19:08:04.700" v="328" actId="478"/>
          <ac:cxnSpMkLst>
            <pc:docMk/>
            <pc:sldMk cId="104216667" sldId="306"/>
            <ac:cxnSpMk id="16" creationId="{D77FC64B-9AC5-45CB-937E-E3C550DA4259}"/>
          </ac:cxnSpMkLst>
        </pc:cxnChg>
      </pc:sldChg>
      <pc:sldChg chg="addSp delSp modSp add modAnim">
        <pc:chgData name="Jaroslav Bezchleba" userId="c52cf96d-0616-40a8-982a-276e34eae275" providerId="ADAL" clId="{CFBF3694-C5D6-48B4-8168-0A6BE2E3C349}" dt="2020-04-02T19:22:35.430" v="512"/>
        <pc:sldMkLst>
          <pc:docMk/>
          <pc:sldMk cId="11374845" sldId="307"/>
        </pc:sldMkLst>
        <pc:spChg chg="mod">
          <ac:chgData name="Jaroslav Bezchleba" userId="c52cf96d-0616-40a8-982a-276e34eae275" providerId="ADAL" clId="{CFBF3694-C5D6-48B4-8168-0A6BE2E3C349}" dt="2020-04-02T19:15:09.605" v="366" actId="20577"/>
          <ac:spMkLst>
            <pc:docMk/>
            <pc:sldMk cId="11374845" sldId="307"/>
            <ac:spMk id="2" creationId="{EFCCBF05-BE82-4230-8D4C-FC8371297F1A}"/>
          </ac:spMkLst>
        </pc:spChg>
        <pc:spChg chg="del">
          <ac:chgData name="Jaroslav Bezchleba" userId="c52cf96d-0616-40a8-982a-276e34eae275" providerId="ADAL" clId="{CFBF3694-C5D6-48B4-8168-0A6BE2E3C349}" dt="2020-04-02T19:19:24.345" v="398" actId="478"/>
          <ac:spMkLst>
            <pc:docMk/>
            <pc:sldMk cId="11374845" sldId="307"/>
            <ac:spMk id="7" creationId="{F2D09D48-6BC5-4528-BDC8-5EB24B80DF0B}"/>
          </ac:spMkLst>
        </pc:spChg>
        <pc:spChg chg="del">
          <ac:chgData name="Jaroslav Bezchleba" userId="c52cf96d-0616-40a8-982a-276e34eae275" providerId="ADAL" clId="{CFBF3694-C5D6-48B4-8168-0A6BE2E3C349}" dt="2020-04-02T19:19:32.665" v="400" actId="478"/>
          <ac:spMkLst>
            <pc:docMk/>
            <pc:sldMk cId="11374845" sldId="307"/>
            <ac:spMk id="8" creationId="{C30422F3-D6C1-44DC-BEA4-BCC39279C0DB}"/>
          </ac:spMkLst>
        </pc:spChg>
        <pc:spChg chg="del">
          <ac:chgData name="Jaroslav Bezchleba" userId="c52cf96d-0616-40a8-982a-276e34eae275" providerId="ADAL" clId="{CFBF3694-C5D6-48B4-8168-0A6BE2E3C349}" dt="2020-04-02T19:19:26.864" v="399" actId="478"/>
          <ac:spMkLst>
            <pc:docMk/>
            <pc:sldMk cId="11374845" sldId="307"/>
            <ac:spMk id="9" creationId="{86A0684E-982D-4A05-AD06-46B048B32A34}"/>
          </ac:spMkLst>
        </pc:spChg>
        <pc:spChg chg="mod">
          <ac:chgData name="Jaroslav Bezchleba" userId="c52cf96d-0616-40a8-982a-276e34eae275" providerId="ADAL" clId="{CFBF3694-C5D6-48B4-8168-0A6BE2E3C349}" dt="2020-04-02T19:22:08.004" v="510" actId="113"/>
          <ac:spMkLst>
            <pc:docMk/>
            <pc:sldMk cId="11374845" sldId="307"/>
            <ac:spMk id="10" creationId="{81237F5C-781A-4018-8BE3-4E60ED62A838}"/>
          </ac:spMkLst>
        </pc:spChg>
        <pc:spChg chg="mod">
          <ac:chgData name="Jaroslav Bezchleba" userId="c52cf96d-0616-40a8-982a-276e34eae275" providerId="ADAL" clId="{CFBF3694-C5D6-48B4-8168-0A6BE2E3C349}" dt="2020-04-02T19:18:16.413" v="389" actId="20577"/>
          <ac:spMkLst>
            <pc:docMk/>
            <pc:sldMk cId="11374845" sldId="307"/>
            <ac:spMk id="19" creationId="{7F210368-1D1B-43B4-8D51-5B9D58FA45A6}"/>
          </ac:spMkLst>
        </pc:spChg>
        <pc:spChg chg="mod">
          <ac:chgData name="Jaroslav Bezchleba" userId="c52cf96d-0616-40a8-982a-276e34eae275" providerId="ADAL" clId="{CFBF3694-C5D6-48B4-8168-0A6BE2E3C349}" dt="2020-04-02T19:18:24.781" v="391" actId="20577"/>
          <ac:spMkLst>
            <pc:docMk/>
            <pc:sldMk cId="11374845" sldId="307"/>
            <ac:spMk id="20" creationId="{10FC7549-4B9D-4461-83C0-C7CE00212E88}"/>
          </ac:spMkLst>
        </pc:spChg>
        <pc:spChg chg="mod">
          <ac:chgData name="Jaroslav Bezchleba" userId="c52cf96d-0616-40a8-982a-276e34eae275" providerId="ADAL" clId="{CFBF3694-C5D6-48B4-8168-0A6BE2E3C349}" dt="2020-04-02T19:18:05.045" v="386" actId="20577"/>
          <ac:spMkLst>
            <pc:docMk/>
            <pc:sldMk cId="11374845" sldId="307"/>
            <ac:spMk id="21" creationId="{D218C963-65F2-4C19-8FA6-41262841A215}"/>
          </ac:spMkLst>
        </pc:spChg>
        <pc:spChg chg="mod">
          <ac:chgData name="Jaroslav Bezchleba" userId="c52cf96d-0616-40a8-982a-276e34eae275" providerId="ADAL" clId="{CFBF3694-C5D6-48B4-8168-0A6BE2E3C349}" dt="2020-04-02T19:18:12.941" v="388" actId="20577"/>
          <ac:spMkLst>
            <pc:docMk/>
            <pc:sldMk cId="11374845" sldId="307"/>
            <ac:spMk id="22" creationId="{49D87ED9-C022-4D95-A682-0AAB35F990C1}"/>
          </ac:spMkLst>
        </pc:spChg>
        <pc:spChg chg="add mod">
          <ac:chgData name="Jaroslav Bezchleba" userId="c52cf96d-0616-40a8-982a-276e34eae275" providerId="ADAL" clId="{CFBF3694-C5D6-48B4-8168-0A6BE2E3C349}" dt="2020-04-02T19:18:20.117" v="390" actId="20577"/>
          <ac:spMkLst>
            <pc:docMk/>
            <pc:sldMk cId="11374845" sldId="307"/>
            <ac:spMk id="23" creationId="{536271AB-F511-4D77-8D92-2CD922D72E56}"/>
          </ac:spMkLst>
        </pc:spChg>
        <pc:spChg chg="del">
          <ac:chgData name="Jaroslav Bezchleba" userId="c52cf96d-0616-40a8-982a-276e34eae275" providerId="ADAL" clId="{CFBF3694-C5D6-48B4-8168-0A6BE2E3C349}" dt="2020-04-02T19:19:13.449" v="397" actId="478"/>
          <ac:spMkLst>
            <pc:docMk/>
            <pc:sldMk cId="11374845" sldId="307"/>
            <ac:spMk id="24" creationId="{A8C5E65C-CB28-4A9B-B4CC-09717C8D3143}"/>
          </ac:spMkLst>
        </pc:spChg>
        <pc:spChg chg="del">
          <ac:chgData name="Jaroslav Bezchleba" userId="c52cf96d-0616-40a8-982a-276e34eae275" providerId="ADAL" clId="{CFBF3694-C5D6-48B4-8168-0A6BE2E3C349}" dt="2020-04-02T19:19:13.449" v="397" actId="478"/>
          <ac:spMkLst>
            <pc:docMk/>
            <pc:sldMk cId="11374845" sldId="307"/>
            <ac:spMk id="25" creationId="{FF6A005A-FB04-4112-A820-CA238FBF2C85}"/>
          </ac:spMkLst>
        </pc:spChg>
        <pc:spChg chg="del">
          <ac:chgData name="Jaroslav Bezchleba" userId="c52cf96d-0616-40a8-982a-276e34eae275" providerId="ADAL" clId="{CFBF3694-C5D6-48B4-8168-0A6BE2E3C349}" dt="2020-04-02T19:19:13.449" v="397" actId="478"/>
          <ac:spMkLst>
            <pc:docMk/>
            <pc:sldMk cId="11374845" sldId="307"/>
            <ac:spMk id="26" creationId="{3455436F-FAE3-49C2-B783-801CACD97441}"/>
          </ac:spMkLst>
        </pc:spChg>
        <pc:spChg chg="mod">
          <ac:chgData name="Jaroslav Bezchleba" userId="c52cf96d-0616-40a8-982a-276e34eae275" providerId="ADAL" clId="{CFBF3694-C5D6-48B4-8168-0A6BE2E3C349}" dt="2020-04-02T19:21:50.677" v="508" actId="255"/>
          <ac:spMkLst>
            <pc:docMk/>
            <pc:sldMk cId="11374845" sldId="307"/>
            <ac:spMk id="27" creationId="{BBE17944-9D50-4FD2-B192-0FB1C4AC0E1C}"/>
          </ac:spMkLst>
        </pc:spChg>
        <pc:spChg chg="add mod">
          <ac:chgData name="Jaroslav Bezchleba" userId="c52cf96d-0616-40a8-982a-276e34eae275" providerId="ADAL" clId="{CFBF3694-C5D6-48B4-8168-0A6BE2E3C349}" dt="2020-04-02T19:18:09.421" v="387" actId="20577"/>
          <ac:spMkLst>
            <pc:docMk/>
            <pc:sldMk cId="11374845" sldId="307"/>
            <ac:spMk id="29" creationId="{E2E08687-5997-47DD-8645-E06B4CB14FF9}"/>
          </ac:spMkLst>
        </pc:spChg>
        <pc:picChg chg="mod">
          <ac:chgData name="Jaroslav Bezchleba" userId="c52cf96d-0616-40a8-982a-276e34eae275" providerId="ADAL" clId="{CFBF3694-C5D6-48B4-8168-0A6BE2E3C349}" dt="2020-04-02T19:22:16.263" v="511" actId="14100"/>
          <ac:picMkLst>
            <pc:docMk/>
            <pc:sldMk cId="11374845" sldId="307"/>
            <ac:picMk id="6" creationId="{5F5D72B0-8BCC-4F52-B523-C27837939CC6}"/>
          </ac:picMkLst>
        </pc:picChg>
        <pc:cxnChg chg="mod">
          <ac:chgData name="Jaroslav Bezchleba" userId="c52cf96d-0616-40a8-982a-276e34eae275" providerId="ADAL" clId="{CFBF3694-C5D6-48B4-8168-0A6BE2E3C349}" dt="2020-04-02T19:17:22.781" v="380" actId="14100"/>
          <ac:cxnSpMkLst>
            <pc:docMk/>
            <pc:sldMk cId="11374845" sldId="307"/>
            <ac:cxnSpMk id="12" creationId="{3AC01688-CF9F-4700-966E-4F8FB2CC42A7}"/>
          </ac:cxnSpMkLst>
        </pc:cxnChg>
        <pc:cxnChg chg="mod">
          <ac:chgData name="Jaroslav Bezchleba" userId="c52cf96d-0616-40a8-982a-276e34eae275" providerId="ADAL" clId="{CFBF3694-C5D6-48B4-8168-0A6BE2E3C349}" dt="2020-04-02T19:18:46.390" v="394" actId="208"/>
          <ac:cxnSpMkLst>
            <pc:docMk/>
            <pc:sldMk cId="11374845" sldId="307"/>
            <ac:cxnSpMk id="13" creationId="{6F1E2CD5-8657-4F2D-8D61-580F0FF338BB}"/>
          </ac:cxnSpMkLst>
        </pc:cxnChg>
        <pc:cxnChg chg="del mod">
          <ac:chgData name="Jaroslav Bezchleba" userId="c52cf96d-0616-40a8-982a-276e34eae275" providerId="ADAL" clId="{CFBF3694-C5D6-48B4-8168-0A6BE2E3C349}" dt="2020-04-02T19:18:40.664" v="393" actId="478"/>
          <ac:cxnSpMkLst>
            <pc:docMk/>
            <pc:sldMk cId="11374845" sldId="307"/>
            <ac:cxnSpMk id="14" creationId="{E73A1C70-BEBE-4C91-A071-D210083996D6}"/>
          </ac:cxnSpMkLst>
        </pc:cxnChg>
        <pc:cxnChg chg="mod">
          <ac:chgData name="Jaroslav Bezchleba" userId="c52cf96d-0616-40a8-982a-276e34eae275" providerId="ADAL" clId="{CFBF3694-C5D6-48B4-8168-0A6BE2E3C349}" dt="2020-04-02T19:16:49.909" v="376" actId="1076"/>
          <ac:cxnSpMkLst>
            <pc:docMk/>
            <pc:sldMk cId="11374845" sldId="307"/>
            <ac:cxnSpMk id="15" creationId="{361E9BEC-837D-412A-9262-01A42272AE68}"/>
          </ac:cxnSpMkLst>
        </pc:cxnChg>
        <pc:cxnChg chg="add mod">
          <ac:chgData name="Jaroslav Bezchleba" userId="c52cf96d-0616-40a8-982a-276e34eae275" providerId="ADAL" clId="{CFBF3694-C5D6-48B4-8168-0A6BE2E3C349}" dt="2020-04-02T19:17:40.334" v="384" actId="14100"/>
          <ac:cxnSpMkLst>
            <pc:docMk/>
            <pc:sldMk cId="11374845" sldId="307"/>
            <ac:cxnSpMk id="28" creationId="{EDBE6FAE-4537-4F4B-816D-C076C4181F13}"/>
          </ac:cxnSpMkLst>
        </pc:cxnChg>
        <pc:cxnChg chg="add mod">
          <ac:chgData name="Jaroslav Bezchleba" userId="c52cf96d-0616-40a8-982a-276e34eae275" providerId="ADAL" clId="{CFBF3694-C5D6-48B4-8168-0A6BE2E3C349}" dt="2020-04-02T19:18:34.470" v="392" actId="571"/>
          <ac:cxnSpMkLst>
            <pc:docMk/>
            <pc:sldMk cId="11374845" sldId="307"/>
            <ac:cxnSpMk id="30" creationId="{5406EA53-1612-4E03-BA54-5C563F47C97E}"/>
          </ac:cxnSpMkLst>
        </pc:cxnChg>
        <pc:cxnChg chg="add mod">
          <ac:chgData name="Jaroslav Bezchleba" userId="c52cf96d-0616-40a8-982a-276e34eae275" providerId="ADAL" clId="{CFBF3694-C5D6-48B4-8168-0A6BE2E3C349}" dt="2020-04-02T19:18:52.853" v="395" actId="571"/>
          <ac:cxnSpMkLst>
            <pc:docMk/>
            <pc:sldMk cId="11374845" sldId="307"/>
            <ac:cxnSpMk id="31" creationId="{16886CB1-683C-4190-8068-3979AD0EAA00}"/>
          </ac:cxnSpMkLst>
        </pc:cxnChg>
      </pc:sldChg>
      <pc:sldChg chg="add del">
        <pc:chgData name="Jaroslav Bezchleba" userId="c52cf96d-0616-40a8-982a-276e34eae275" providerId="ADAL" clId="{CFBF3694-C5D6-48B4-8168-0A6BE2E3C349}" dt="2020-04-02T19:14:50.835" v="364" actId="47"/>
        <pc:sldMkLst>
          <pc:docMk/>
          <pc:sldMk cId="817149496" sldId="307"/>
        </pc:sldMkLst>
      </pc:sldChg>
      <pc:sldChg chg="modSp add modAnim">
        <pc:chgData name="Jaroslav Bezchleba" userId="c52cf96d-0616-40a8-982a-276e34eae275" providerId="ADAL" clId="{CFBF3694-C5D6-48B4-8168-0A6BE2E3C349}" dt="2020-04-02T19:48:30.237" v="1026"/>
        <pc:sldMkLst>
          <pc:docMk/>
          <pc:sldMk cId="2425953699" sldId="308"/>
        </pc:sldMkLst>
        <pc:spChg chg="mod">
          <ac:chgData name="Jaroslav Bezchleba" userId="c52cf96d-0616-40a8-982a-276e34eae275" providerId="ADAL" clId="{CFBF3694-C5D6-48B4-8168-0A6BE2E3C349}" dt="2020-04-02T19:29:08.508" v="540" actId="20577"/>
          <ac:spMkLst>
            <pc:docMk/>
            <pc:sldMk cId="2425953699" sldId="308"/>
            <ac:spMk id="2" creationId="{EFCCBF05-BE82-4230-8D4C-FC8371297F1A}"/>
          </ac:spMkLst>
        </pc:spChg>
        <pc:spChg chg="mod">
          <ac:chgData name="Jaroslav Bezchleba" userId="c52cf96d-0616-40a8-982a-276e34eae275" providerId="ADAL" clId="{CFBF3694-C5D6-48B4-8168-0A6BE2E3C349}" dt="2020-04-02T19:33:45.767" v="896" actId="6549"/>
          <ac:spMkLst>
            <pc:docMk/>
            <pc:sldMk cId="2425953699" sldId="308"/>
            <ac:spMk id="3" creationId="{292A6873-6668-4062-B4E6-3E6689A7443A}"/>
          </ac:spMkLst>
        </pc:spChg>
      </pc:sldChg>
      <pc:sldChg chg="modSp add modAnim">
        <pc:chgData name="Jaroslav Bezchleba" userId="c52cf96d-0616-40a8-982a-276e34eae275" providerId="ADAL" clId="{CFBF3694-C5D6-48B4-8168-0A6BE2E3C349}" dt="2020-04-02T19:59:31.908" v="1256"/>
        <pc:sldMkLst>
          <pc:docMk/>
          <pc:sldMk cId="3182098303" sldId="309"/>
        </pc:sldMkLst>
        <pc:spChg chg="mod">
          <ac:chgData name="Jaroslav Bezchleba" userId="c52cf96d-0616-40a8-982a-276e34eae275" providerId="ADAL" clId="{CFBF3694-C5D6-48B4-8168-0A6BE2E3C349}" dt="2020-04-02T19:59:15.318" v="1254" actId="27636"/>
          <ac:spMkLst>
            <pc:docMk/>
            <pc:sldMk cId="3182098303" sldId="309"/>
            <ac:spMk id="3" creationId="{292A6873-6668-4062-B4E6-3E6689A7443A}"/>
          </ac:spMkLst>
        </pc:spChg>
      </pc:sldChg>
      <pc:sldChg chg="addSp delSp modSp add modAnim">
        <pc:chgData name="Jaroslav Bezchleba" userId="c52cf96d-0616-40a8-982a-276e34eae275" providerId="ADAL" clId="{CFBF3694-C5D6-48B4-8168-0A6BE2E3C349}" dt="2020-04-02T20:11:23.599" v="1425"/>
        <pc:sldMkLst>
          <pc:docMk/>
          <pc:sldMk cId="1777799184" sldId="310"/>
        </pc:sldMkLst>
        <pc:spChg chg="del">
          <ac:chgData name="Jaroslav Bezchleba" userId="c52cf96d-0616-40a8-982a-276e34eae275" providerId="ADAL" clId="{CFBF3694-C5D6-48B4-8168-0A6BE2E3C349}" dt="2020-04-02T20:02:24.680" v="1260" actId="478"/>
          <ac:spMkLst>
            <pc:docMk/>
            <pc:sldMk cId="1777799184" sldId="310"/>
            <ac:spMk id="3" creationId="{74135306-567A-41EE-9E44-8A5D9D2E935F}"/>
          </ac:spMkLst>
        </pc:spChg>
        <pc:spChg chg="add del mod topLvl">
          <ac:chgData name="Jaroslav Bezchleba" userId="c52cf96d-0616-40a8-982a-276e34eae275" providerId="ADAL" clId="{CFBF3694-C5D6-48B4-8168-0A6BE2E3C349}" dt="2020-04-02T20:09:37.471" v="1415" actId="1076"/>
          <ac:spMkLst>
            <pc:docMk/>
            <pc:sldMk cId="1777799184" sldId="310"/>
            <ac:spMk id="6" creationId="{B0281F5D-8197-4021-8D93-22826888DFD1}"/>
          </ac:spMkLst>
        </pc:spChg>
        <pc:spChg chg="del mod topLvl">
          <ac:chgData name="Jaroslav Bezchleba" userId="c52cf96d-0616-40a8-982a-276e34eae275" providerId="ADAL" clId="{CFBF3694-C5D6-48B4-8168-0A6BE2E3C349}" dt="2020-04-02T20:06:08.217" v="1368" actId="478"/>
          <ac:spMkLst>
            <pc:docMk/>
            <pc:sldMk cId="1777799184" sldId="310"/>
            <ac:spMk id="9" creationId="{FE591D42-7645-432A-8A46-6500A42163F4}"/>
          </ac:spMkLst>
        </pc:spChg>
        <pc:spChg chg="del mod topLvl">
          <ac:chgData name="Jaroslav Bezchleba" userId="c52cf96d-0616-40a8-982a-276e34eae275" providerId="ADAL" clId="{CFBF3694-C5D6-48B4-8168-0A6BE2E3C349}" dt="2020-04-02T20:05:30.138" v="1360" actId="478"/>
          <ac:spMkLst>
            <pc:docMk/>
            <pc:sldMk cId="1777799184" sldId="310"/>
            <ac:spMk id="12" creationId="{116C9DE3-5809-496E-A338-2F4544A5A338}"/>
          </ac:spMkLst>
        </pc:spChg>
        <pc:spChg chg="del mod topLvl">
          <ac:chgData name="Jaroslav Bezchleba" userId="c52cf96d-0616-40a8-982a-276e34eae275" providerId="ADAL" clId="{CFBF3694-C5D6-48B4-8168-0A6BE2E3C349}" dt="2020-04-02T20:05:49.561" v="1364" actId="478"/>
          <ac:spMkLst>
            <pc:docMk/>
            <pc:sldMk cId="1777799184" sldId="310"/>
            <ac:spMk id="15" creationId="{C85390F0-2DF8-4D7B-AAC5-9BD9B16BC560}"/>
          </ac:spMkLst>
        </pc:spChg>
        <pc:spChg chg="del mod topLvl">
          <ac:chgData name="Jaroslav Bezchleba" userId="c52cf96d-0616-40a8-982a-276e34eae275" providerId="ADAL" clId="{CFBF3694-C5D6-48B4-8168-0A6BE2E3C349}" dt="2020-04-02T20:06:28.194" v="1372" actId="478"/>
          <ac:spMkLst>
            <pc:docMk/>
            <pc:sldMk cId="1777799184" sldId="310"/>
            <ac:spMk id="18" creationId="{C3647CC1-E7CC-4BEC-B711-0D2C40150AA7}"/>
          </ac:spMkLst>
        </pc:spChg>
        <pc:spChg chg="del mod topLvl">
          <ac:chgData name="Jaroslav Bezchleba" userId="c52cf96d-0616-40a8-982a-276e34eae275" providerId="ADAL" clId="{CFBF3694-C5D6-48B4-8168-0A6BE2E3C349}" dt="2020-04-02T20:06:48.170" v="1376" actId="478"/>
          <ac:spMkLst>
            <pc:docMk/>
            <pc:sldMk cId="1777799184" sldId="310"/>
            <ac:spMk id="21" creationId="{ED204C61-097D-4B4C-9827-3CF8287A059E}"/>
          </ac:spMkLst>
        </pc:spChg>
        <pc:spChg chg="del mod topLvl">
          <ac:chgData name="Jaroslav Bezchleba" userId="c52cf96d-0616-40a8-982a-276e34eae275" providerId="ADAL" clId="{CFBF3694-C5D6-48B4-8168-0A6BE2E3C349}" dt="2020-04-02T20:05:16.249" v="1358" actId="478"/>
          <ac:spMkLst>
            <pc:docMk/>
            <pc:sldMk cId="1777799184" sldId="310"/>
            <ac:spMk id="24" creationId="{1039379C-869C-4D76-9A48-E46E86142AC7}"/>
          </ac:spMkLst>
        </pc:spChg>
        <pc:spChg chg="del mod topLvl">
          <ac:chgData name="Jaroslav Bezchleba" userId="c52cf96d-0616-40a8-982a-276e34eae275" providerId="ADAL" clId="{CFBF3694-C5D6-48B4-8168-0A6BE2E3C349}" dt="2020-04-02T20:05:39.362" v="1362" actId="478"/>
          <ac:spMkLst>
            <pc:docMk/>
            <pc:sldMk cId="1777799184" sldId="310"/>
            <ac:spMk id="27" creationId="{8CDBFC08-64C4-4401-9E07-56944FFBFC3F}"/>
          </ac:spMkLst>
        </pc:spChg>
        <pc:spChg chg="del mod topLvl">
          <ac:chgData name="Jaroslav Bezchleba" userId="c52cf96d-0616-40a8-982a-276e34eae275" providerId="ADAL" clId="{CFBF3694-C5D6-48B4-8168-0A6BE2E3C349}" dt="2020-04-02T20:05:59.754" v="1366" actId="478"/>
          <ac:spMkLst>
            <pc:docMk/>
            <pc:sldMk cId="1777799184" sldId="310"/>
            <ac:spMk id="30" creationId="{E956DE3A-8541-4C76-8F22-0BD75552372A}"/>
          </ac:spMkLst>
        </pc:spChg>
        <pc:spChg chg="del mod topLvl">
          <ac:chgData name="Jaroslav Bezchleba" userId="c52cf96d-0616-40a8-982a-276e34eae275" providerId="ADAL" clId="{CFBF3694-C5D6-48B4-8168-0A6BE2E3C349}" dt="2020-04-02T20:06:18.473" v="1370" actId="478"/>
          <ac:spMkLst>
            <pc:docMk/>
            <pc:sldMk cId="1777799184" sldId="310"/>
            <ac:spMk id="33" creationId="{6A05DD26-2A3F-4D91-8C87-237126A1F476}"/>
          </ac:spMkLst>
        </pc:spChg>
        <pc:spChg chg="del mod topLvl">
          <ac:chgData name="Jaroslav Bezchleba" userId="c52cf96d-0616-40a8-982a-276e34eae275" providerId="ADAL" clId="{CFBF3694-C5D6-48B4-8168-0A6BE2E3C349}" dt="2020-04-02T20:06:38.586" v="1374" actId="478"/>
          <ac:spMkLst>
            <pc:docMk/>
            <pc:sldMk cId="1777799184" sldId="310"/>
            <ac:spMk id="36" creationId="{260B00DD-5A80-4DB1-B854-0CFFE05AC470}"/>
          </ac:spMkLst>
        </pc:spChg>
        <pc:spChg chg="del mod topLvl">
          <ac:chgData name="Jaroslav Bezchleba" userId="c52cf96d-0616-40a8-982a-276e34eae275" providerId="ADAL" clId="{CFBF3694-C5D6-48B4-8168-0A6BE2E3C349}" dt="2020-04-02T20:06:59.066" v="1378" actId="478"/>
          <ac:spMkLst>
            <pc:docMk/>
            <pc:sldMk cId="1777799184" sldId="310"/>
            <ac:spMk id="39" creationId="{EC5F1221-650C-4824-93F6-64DA89DC4EDF}"/>
          </ac:spMkLst>
        </pc:spChg>
        <pc:spChg chg="add mod">
          <ac:chgData name="Jaroslav Bezchleba" userId="c52cf96d-0616-40a8-982a-276e34eae275" providerId="ADAL" clId="{CFBF3694-C5D6-48B4-8168-0A6BE2E3C349}" dt="2020-04-02T20:09:44.495" v="1416" actId="1076"/>
          <ac:spMkLst>
            <pc:docMk/>
            <pc:sldMk cId="1777799184" sldId="310"/>
            <ac:spMk id="41" creationId="{038A923E-3F8F-4421-AD64-BC4195759375}"/>
          </ac:spMkLst>
        </pc:spChg>
        <pc:spChg chg="add mod">
          <ac:chgData name="Jaroslav Bezchleba" userId="c52cf96d-0616-40a8-982a-276e34eae275" providerId="ADAL" clId="{CFBF3694-C5D6-48B4-8168-0A6BE2E3C349}" dt="2020-04-02T20:09:48.367" v="1417" actId="1076"/>
          <ac:spMkLst>
            <pc:docMk/>
            <pc:sldMk cId="1777799184" sldId="310"/>
            <ac:spMk id="42" creationId="{C15803B7-EC81-4835-9A15-9DE3A1A7E206}"/>
          </ac:spMkLst>
        </pc:spChg>
        <pc:spChg chg="add mod">
          <ac:chgData name="Jaroslav Bezchleba" userId="c52cf96d-0616-40a8-982a-276e34eae275" providerId="ADAL" clId="{CFBF3694-C5D6-48B4-8168-0A6BE2E3C349}" dt="2020-04-02T20:11:02.258" v="1422" actId="208"/>
          <ac:spMkLst>
            <pc:docMk/>
            <pc:sldMk cId="1777799184" sldId="310"/>
            <ac:spMk id="54" creationId="{26BA578C-978A-432C-BEF3-ED4E4E52D1B8}"/>
          </ac:spMkLst>
        </pc:spChg>
        <pc:spChg chg="add mod">
          <ac:chgData name="Jaroslav Bezchleba" userId="c52cf96d-0616-40a8-982a-276e34eae275" providerId="ADAL" clId="{CFBF3694-C5D6-48B4-8168-0A6BE2E3C349}" dt="2020-04-02T20:11:02.258" v="1422" actId="208"/>
          <ac:spMkLst>
            <pc:docMk/>
            <pc:sldMk cId="1777799184" sldId="310"/>
            <ac:spMk id="55" creationId="{B1C59B37-6D71-43A9-9AA9-EE8E54B2CD6C}"/>
          </ac:spMkLst>
        </pc:spChg>
        <pc:spChg chg="add mod">
          <ac:chgData name="Jaroslav Bezchleba" userId="c52cf96d-0616-40a8-982a-276e34eae275" providerId="ADAL" clId="{CFBF3694-C5D6-48B4-8168-0A6BE2E3C349}" dt="2020-04-02T20:11:02.258" v="1422" actId="208"/>
          <ac:spMkLst>
            <pc:docMk/>
            <pc:sldMk cId="1777799184" sldId="310"/>
            <ac:spMk id="56" creationId="{D4665F27-0447-487B-B70C-352AD3B818CA}"/>
          </ac:spMkLst>
        </pc:spChg>
        <pc:spChg chg="add mod">
          <ac:chgData name="Jaroslav Bezchleba" userId="c52cf96d-0616-40a8-982a-276e34eae275" providerId="ADAL" clId="{CFBF3694-C5D6-48B4-8168-0A6BE2E3C349}" dt="2020-04-02T20:11:02.258" v="1422" actId="208"/>
          <ac:spMkLst>
            <pc:docMk/>
            <pc:sldMk cId="1777799184" sldId="310"/>
            <ac:spMk id="57" creationId="{5EEF1F34-2A7D-4F8F-994C-C262087D5771}"/>
          </ac:spMkLst>
        </pc:spChg>
        <pc:spChg chg="add mod">
          <ac:chgData name="Jaroslav Bezchleba" userId="c52cf96d-0616-40a8-982a-276e34eae275" providerId="ADAL" clId="{CFBF3694-C5D6-48B4-8168-0A6BE2E3C349}" dt="2020-04-02T20:11:02.258" v="1422" actId="208"/>
          <ac:spMkLst>
            <pc:docMk/>
            <pc:sldMk cId="1777799184" sldId="310"/>
            <ac:spMk id="58" creationId="{8FD617D5-5A14-4B1C-963C-77FADB22D3CA}"/>
          </ac:spMkLst>
        </pc:spChg>
        <pc:spChg chg="add mod">
          <ac:chgData name="Jaroslav Bezchleba" userId="c52cf96d-0616-40a8-982a-276e34eae275" providerId="ADAL" clId="{CFBF3694-C5D6-48B4-8168-0A6BE2E3C349}" dt="2020-04-02T20:11:02.258" v="1422" actId="208"/>
          <ac:spMkLst>
            <pc:docMk/>
            <pc:sldMk cId="1777799184" sldId="310"/>
            <ac:spMk id="59" creationId="{9C53CA09-9059-451A-879A-EAB4CB7291A6}"/>
          </ac:spMkLst>
        </pc:spChg>
        <pc:spChg chg="add mod">
          <ac:chgData name="Jaroslav Bezchleba" userId="c52cf96d-0616-40a8-982a-276e34eae275" providerId="ADAL" clId="{CFBF3694-C5D6-48B4-8168-0A6BE2E3C349}" dt="2020-04-02T20:11:02.258" v="1422" actId="208"/>
          <ac:spMkLst>
            <pc:docMk/>
            <pc:sldMk cId="1777799184" sldId="310"/>
            <ac:spMk id="60" creationId="{2A61E0F9-2433-4F7C-913E-0470D1BBDA0E}"/>
          </ac:spMkLst>
        </pc:spChg>
        <pc:spChg chg="add mod">
          <ac:chgData name="Jaroslav Bezchleba" userId="c52cf96d-0616-40a8-982a-276e34eae275" providerId="ADAL" clId="{CFBF3694-C5D6-48B4-8168-0A6BE2E3C349}" dt="2020-04-02T20:10:03.905" v="1418" actId="571"/>
          <ac:spMkLst>
            <pc:docMk/>
            <pc:sldMk cId="1777799184" sldId="310"/>
            <ac:spMk id="61" creationId="{BF911EC3-1236-4204-B940-AB21AFAA7431}"/>
          </ac:spMkLst>
        </pc:spChg>
        <pc:spChg chg="add mod">
          <ac:chgData name="Jaroslav Bezchleba" userId="c52cf96d-0616-40a8-982a-276e34eae275" providerId="ADAL" clId="{CFBF3694-C5D6-48B4-8168-0A6BE2E3C349}" dt="2020-04-02T20:10:22.369" v="1419" actId="571"/>
          <ac:spMkLst>
            <pc:docMk/>
            <pc:sldMk cId="1777799184" sldId="310"/>
            <ac:spMk id="62" creationId="{EDD49C02-1DF7-495D-B864-D46351F7B413}"/>
          </ac:spMkLst>
        </pc:spChg>
        <pc:spChg chg="add mod">
          <ac:chgData name="Jaroslav Bezchleba" userId="c52cf96d-0616-40a8-982a-276e34eae275" providerId="ADAL" clId="{CFBF3694-C5D6-48B4-8168-0A6BE2E3C349}" dt="2020-04-02T20:10:31.201" v="1420" actId="571"/>
          <ac:spMkLst>
            <pc:docMk/>
            <pc:sldMk cId="1777799184" sldId="310"/>
            <ac:spMk id="63" creationId="{BA9991FC-B1EF-4016-95A1-2CF6F4FEA7D2}"/>
          </ac:spMkLst>
        </pc:spChg>
        <pc:grpChg chg="add del">
          <ac:chgData name="Jaroslav Bezchleba" userId="c52cf96d-0616-40a8-982a-276e34eae275" providerId="ADAL" clId="{CFBF3694-C5D6-48B4-8168-0A6BE2E3C349}" dt="2020-04-02T20:02:44.169" v="1262" actId="165"/>
          <ac:grpSpMkLst>
            <pc:docMk/>
            <pc:sldMk cId="1777799184" sldId="310"/>
            <ac:grpSpMk id="5" creationId="{F2BDC645-41D4-4421-8D74-33161A04A8D8}"/>
          </ac:grpSpMkLst>
        </pc:grpChg>
        <pc:grpChg chg="add del">
          <ac:chgData name="Jaroslav Bezchleba" userId="c52cf96d-0616-40a8-982a-276e34eae275" providerId="ADAL" clId="{CFBF3694-C5D6-48B4-8168-0A6BE2E3C349}" dt="2020-04-02T20:06:04.836" v="1367" actId="165"/>
          <ac:grpSpMkLst>
            <pc:docMk/>
            <pc:sldMk cId="1777799184" sldId="310"/>
            <ac:grpSpMk id="8" creationId="{467AF2A1-B99A-4BDD-B350-8A78F8B57D15}"/>
          </ac:grpSpMkLst>
        </pc:grpChg>
        <pc:grpChg chg="add del">
          <ac:chgData name="Jaroslav Bezchleba" userId="c52cf96d-0616-40a8-982a-276e34eae275" providerId="ADAL" clId="{CFBF3694-C5D6-48B4-8168-0A6BE2E3C349}" dt="2020-04-02T20:05:22.932" v="1359" actId="165"/>
          <ac:grpSpMkLst>
            <pc:docMk/>
            <pc:sldMk cId="1777799184" sldId="310"/>
            <ac:grpSpMk id="11" creationId="{18D5EE30-9A21-4122-82FB-5AC8E922416E}"/>
          </ac:grpSpMkLst>
        </pc:grpChg>
        <pc:grpChg chg="add del">
          <ac:chgData name="Jaroslav Bezchleba" userId="c52cf96d-0616-40a8-982a-276e34eae275" providerId="ADAL" clId="{CFBF3694-C5D6-48B4-8168-0A6BE2E3C349}" dt="2020-04-02T20:05:45.707" v="1363" actId="165"/>
          <ac:grpSpMkLst>
            <pc:docMk/>
            <pc:sldMk cId="1777799184" sldId="310"/>
            <ac:grpSpMk id="14" creationId="{51519A85-53C1-4D50-A730-F1A9094E856E}"/>
          </ac:grpSpMkLst>
        </pc:grpChg>
        <pc:grpChg chg="add del">
          <ac:chgData name="Jaroslav Bezchleba" userId="c52cf96d-0616-40a8-982a-276e34eae275" providerId="ADAL" clId="{CFBF3694-C5D6-48B4-8168-0A6BE2E3C349}" dt="2020-04-02T20:06:25.219" v="1371" actId="165"/>
          <ac:grpSpMkLst>
            <pc:docMk/>
            <pc:sldMk cId="1777799184" sldId="310"/>
            <ac:grpSpMk id="17" creationId="{86228013-804C-49DE-B14E-DF73D4EF7F54}"/>
          </ac:grpSpMkLst>
        </pc:grpChg>
        <pc:grpChg chg="add del">
          <ac:chgData name="Jaroslav Bezchleba" userId="c52cf96d-0616-40a8-982a-276e34eae275" providerId="ADAL" clId="{CFBF3694-C5D6-48B4-8168-0A6BE2E3C349}" dt="2020-04-02T20:06:44.757" v="1375" actId="165"/>
          <ac:grpSpMkLst>
            <pc:docMk/>
            <pc:sldMk cId="1777799184" sldId="310"/>
            <ac:grpSpMk id="20" creationId="{27CCE728-8C1D-46B5-9FB3-0770AFA81959}"/>
          </ac:grpSpMkLst>
        </pc:grpChg>
        <pc:grpChg chg="add del">
          <ac:chgData name="Jaroslav Bezchleba" userId="c52cf96d-0616-40a8-982a-276e34eae275" providerId="ADAL" clId="{CFBF3694-C5D6-48B4-8168-0A6BE2E3C349}" dt="2020-04-02T20:05:12.267" v="1357" actId="165"/>
          <ac:grpSpMkLst>
            <pc:docMk/>
            <pc:sldMk cId="1777799184" sldId="310"/>
            <ac:grpSpMk id="23" creationId="{BCC6B22E-2297-4BDF-8F87-B59B5099D1E1}"/>
          </ac:grpSpMkLst>
        </pc:grpChg>
        <pc:grpChg chg="add del">
          <ac:chgData name="Jaroslav Bezchleba" userId="c52cf96d-0616-40a8-982a-276e34eae275" providerId="ADAL" clId="{CFBF3694-C5D6-48B4-8168-0A6BE2E3C349}" dt="2020-04-02T20:05:34.934" v="1361" actId="165"/>
          <ac:grpSpMkLst>
            <pc:docMk/>
            <pc:sldMk cId="1777799184" sldId="310"/>
            <ac:grpSpMk id="26" creationId="{E903C391-A145-4FB0-A1E5-BDD091C6064C}"/>
          </ac:grpSpMkLst>
        </pc:grpChg>
        <pc:grpChg chg="add del">
          <ac:chgData name="Jaroslav Bezchleba" userId="c52cf96d-0616-40a8-982a-276e34eae275" providerId="ADAL" clId="{CFBF3694-C5D6-48B4-8168-0A6BE2E3C349}" dt="2020-04-02T20:05:56.794" v="1365" actId="165"/>
          <ac:grpSpMkLst>
            <pc:docMk/>
            <pc:sldMk cId="1777799184" sldId="310"/>
            <ac:grpSpMk id="29" creationId="{1B3D9A6B-7755-472A-B6BE-4CC4596A2519}"/>
          </ac:grpSpMkLst>
        </pc:grpChg>
        <pc:grpChg chg="add del">
          <ac:chgData name="Jaroslav Bezchleba" userId="c52cf96d-0616-40a8-982a-276e34eae275" providerId="ADAL" clId="{CFBF3694-C5D6-48B4-8168-0A6BE2E3C349}" dt="2020-04-02T20:06:12.611" v="1369" actId="165"/>
          <ac:grpSpMkLst>
            <pc:docMk/>
            <pc:sldMk cId="1777799184" sldId="310"/>
            <ac:grpSpMk id="32" creationId="{25BD0FD2-C661-42EC-AF86-A2FE7475241B}"/>
          </ac:grpSpMkLst>
        </pc:grpChg>
        <pc:grpChg chg="add del">
          <ac:chgData name="Jaroslav Bezchleba" userId="c52cf96d-0616-40a8-982a-276e34eae275" providerId="ADAL" clId="{CFBF3694-C5D6-48B4-8168-0A6BE2E3C349}" dt="2020-04-02T20:06:34.243" v="1373" actId="165"/>
          <ac:grpSpMkLst>
            <pc:docMk/>
            <pc:sldMk cId="1777799184" sldId="310"/>
            <ac:grpSpMk id="35" creationId="{24E97A96-BD0A-4C5C-BAD8-82FD464E07E7}"/>
          </ac:grpSpMkLst>
        </pc:grpChg>
        <pc:grpChg chg="add del">
          <ac:chgData name="Jaroslav Bezchleba" userId="c52cf96d-0616-40a8-982a-276e34eae275" providerId="ADAL" clId="{CFBF3694-C5D6-48B4-8168-0A6BE2E3C349}" dt="2020-04-02T20:06:55.050" v="1377" actId="165"/>
          <ac:grpSpMkLst>
            <pc:docMk/>
            <pc:sldMk cId="1777799184" sldId="310"/>
            <ac:grpSpMk id="38" creationId="{A541CB3C-1CE8-40F2-92C1-913EFF12D5D0}"/>
          </ac:grpSpMkLst>
        </pc:grpChg>
        <pc:picChg chg="add">
          <ac:chgData name="Jaroslav Bezchleba" userId="c52cf96d-0616-40a8-982a-276e34eae275" providerId="ADAL" clId="{CFBF3694-C5D6-48B4-8168-0A6BE2E3C349}" dt="2020-04-02T20:02:26.176" v="1261"/>
          <ac:picMkLst>
            <pc:docMk/>
            <pc:sldMk cId="1777799184" sldId="310"/>
            <ac:picMk id="4" creationId="{1B33AFF0-9C7A-427F-A80B-DC288DF1107E}"/>
          </ac:picMkLst>
        </pc:picChg>
        <pc:cxnChg chg="add del mod topLvl">
          <ac:chgData name="Jaroslav Bezchleba" userId="c52cf96d-0616-40a8-982a-276e34eae275" providerId="ADAL" clId="{CFBF3694-C5D6-48B4-8168-0A6BE2E3C349}" dt="2020-04-02T20:11:02.258" v="1422" actId="208"/>
          <ac:cxnSpMkLst>
            <pc:docMk/>
            <pc:sldMk cId="1777799184" sldId="310"/>
            <ac:cxnSpMk id="7" creationId="{5E5C5933-68D2-4A74-8C31-55E18D4BE814}"/>
          </ac:cxnSpMkLst>
        </pc:cxnChg>
        <pc:cxnChg chg="del mod topLvl">
          <ac:chgData name="Jaroslav Bezchleba" userId="c52cf96d-0616-40a8-982a-276e34eae275" providerId="ADAL" clId="{CFBF3694-C5D6-48B4-8168-0A6BE2E3C349}" dt="2020-04-02T20:07:36.674" v="1387" actId="478"/>
          <ac:cxnSpMkLst>
            <pc:docMk/>
            <pc:sldMk cId="1777799184" sldId="310"/>
            <ac:cxnSpMk id="10" creationId="{787E3B41-3C47-4360-9CEE-8DD10AFDC852}"/>
          </ac:cxnSpMkLst>
        </pc:cxnChg>
        <pc:cxnChg chg="del mod topLvl">
          <ac:chgData name="Jaroslav Bezchleba" userId="c52cf96d-0616-40a8-982a-276e34eae275" providerId="ADAL" clId="{CFBF3694-C5D6-48B4-8168-0A6BE2E3C349}" dt="2020-04-02T20:07:14.500" v="1379" actId="478"/>
          <ac:cxnSpMkLst>
            <pc:docMk/>
            <pc:sldMk cId="1777799184" sldId="310"/>
            <ac:cxnSpMk id="13" creationId="{789FD802-5E83-42BD-B25D-D6C368475B53}"/>
          </ac:cxnSpMkLst>
        </pc:cxnChg>
        <pc:cxnChg chg="del mod topLvl">
          <ac:chgData name="Jaroslav Bezchleba" userId="c52cf96d-0616-40a8-982a-276e34eae275" providerId="ADAL" clId="{CFBF3694-C5D6-48B4-8168-0A6BE2E3C349}" dt="2020-04-02T20:07:14.500" v="1379" actId="478"/>
          <ac:cxnSpMkLst>
            <pc:docMk/>
            <pc:sldMk cId="1777799184" sldId="310"/>
            <ac:cxnSpMk id="16" creationId="{9C72E3BC-8F1B-4C27-877A-CA9D3DE85A66}"/>
          </ac:cxnSpMkLst>
        </pc:cxnChg>
        <pc:cxnChg chg="del mod topLvl">
          <ac:chgData name="Jaroslav Bezchleba" userId="c52cf96d-0616-40a8-982a-276e34eae275" providerId="ADAL" clId="{CFBF3694-C5D6-48B4-8168-0A6BE2E3C349}" dt="2020-04-02T20:07:14.500" v="1379" actId="478"/>
          <ac:cxnSpMkLst>
            <pc:docMk/>
            <pc:sldMk cId="1777799184" sldId="310"/>
            <ac:cxnSpMk id="19" creationId="{1A858DCD-5EE2-4B39-B559-D422AE878D15}"/>
          </ac:cxnSpMkLst>
        </pc:cxnChg>
        <pc:cxnChg chg="del mod topLvl">
          <ac:chgData name="Jaroslav Bezchleba" userId="c52cf96d-0616-40a8-982a-276e34eae275" providerId="ADAL" clId="{CFBF3694-C5D6-48B4-8168-0A6BE2E3C349}" dt="2020-04-02T20:07:14.500" v="1379" actId="478"/>
          <ac:cxnSpMkLst>
            <pc:docMk/>
            <pc:sldMk cId="1777799184" sldId="310"/>
            <ac:cxnSpMk id="22" creationId="{030D7BFC-007C-46CF-A639-152E8873911B}"/>
          </ac:cxnSpMkLst>
        </pc:cxnChg>
        <pc:cxnChg chg="del mod topLvl">
          <ac:chgData name="Jaroslav Bezchleba" userId="c52cf96d-0616-40a8-982a-276e34eae275" providerId="ADAL" clId="{CFBF3694-C5D6-48B4-8168-0A6BE2E3C349}" dt="2020-04-02T20:07:14.500" v="1379" actId="478"/>
          <ac:cxnSpMkLst>
            <pc:docMk/>
            <pc:sldMk cId="1777799184" sldId="310"/>
            <ac:cxnSpMk id="25" creationId="{B4267129-BF69-479E-9E2E-0873568D90F5}"/>
          </ac:cxnSpMkLst>
        </pc:cxnChg>
        <pc:cxnChg chg="del mod topLvl">
          <ac:chgData name="Jaroslav Bezchleba" userId="c52cf96d-0616-40a8-982a-276e34eae275" providerId="ADAL" clId="{CFBF3694-C5D6-48B4-8168-0A6BE2E3C349}" dt="2020-04-02T20:07:14.500" v="1379" actId="478"/>
          <ac:cxnSpMkLst>
            <pc:docMk/>
            <pc:sldMk cId="1777799184" sldId="310"/>
            <ac:cxnSpMk id="28" creationId="{D5202466-A6CB-4B75-AAAF-A24B6A92E1EE}"/>
          </ac:cxnSpMkLst>
        </pc:cxnChg>
        <pc:cxnChg chg="del mod topLvl">
          <ac:chgData name="Jaroslav Bezchleba" userId="c52cf96d-0616-40a8-982a-276e34eae275" providerId="ADAL" clId="{CFBF3694-C5D6-48B4-8168-0A6BE2E3C349}" dt="2020-04-02T20:07:14.500" v="1379" actId="478"/>
          <ac:cxnSpMkLst>
            <pc:docMk/>
            <pc:sldMk cId="1777799184" sldId="310"/>
            <ac:cxnSpMk id="31" creationId="{72037E51-0B42-481F-93A6-149ABC80AF61}"/>
          </ac:cxnSpMkLst>
        </pc:cxnChg>
        <pc:cxnChg chg="del mod topLvl">
          <ac:chgData name="Jaroslav Bezchleba" userId="c52cf96d-0616-40a8-982a-276e34eae275" providerId="ADAL" clId="{CFBF3694-C5D6-48B4-8168-0A6BE2E3C349}" dt="2020-04-02T20:07:14.500" v="1379" actId="478"/>
          <ac:cxnSpMkLst>
            <pc:docMk/>
            <pc:sldMk cId="1777799184" sldId="310"/>
            <ac:cxnSpMk id="34" creationId="{148ED295-71AB-448E-B725-62F7535B386C}"/>
          </ac:cxnSpMkLst>
        </pc:cxnChg>
        <pc:cxnChg chg="del mod topLvl">
          <ac:chgData name="Jaroslav Bezchleba" userId="c52cf96d-0616-40a8-982a-276e34eae275" providerId="ADAL" clId="{CFBF3694-C5D6-48B4-8168-0A6BE2E3C349}" dt="2020-04-02T20:07:14.500" v="1379" actId="478"/>
          <ac:cxnSpMkLst>
            <pc:docMk/>
            <pc:sldMk cId="1777799184" sldId="310"/>
            <ac:cxnSpMk id="37" creationId="{EB3FA95C-B853-4600-BA82-1F7950262C66}"/>
          </ac:cxnSpMkLst>
        </pc:cxnChg>
        <pc:cxnChg chg="mod topLvl">
          <ac:chgData name="Jaroslav Bezchleba" userId="c52cf96d-0616-40a8-982a-276e34eae275" providerId="ADAL" clId="{CFBF3694-C5D6-48B4-8168-0A6BE2E3C349}" dt="2020-04-02T20:11:02.258" v="1422" actId="208"/>
          <ac:cxnSpMkLst>
            <pc:docMk/>
            <pc:sldMk cId="1777799184" sldId="310"/>
            <ac:cxnSpMk id="40" creationId="{84E2EED9-B778-4D23-A942-AAA90893D59E}"/>
          </ac:cxnSpMkLst>
        </pc:cxnChg>
        <pc:cxnChg chg="add mod">
          <ac:chgData name="Jaroslav Bezchleba" userId="c52cf96d-0616-40a8-982a-276e34eae275" providerId="ADAL" clId="{CFBF3694-C5D6-48B4-8168-0A6BE2E3C349}" dt="2020-04-02T20:11:02.258" v="1422" actId="208"/>
          <ac:cxnSpMkLst>
            <pc:docMk/>
            <pc:sldMk cId="1777799184" sldId="310"/>
            <ac:cxnSpMk id="43" creationId="{0F08EEF5-4908-4762-9E5C-98D3911B7D66}"/>
          </ac:cxnSpMkLst>
        </pc:cxnChg>
        <pc:cxnChg chg="add del mod">
          <ac:chgData name="Jaroslav Bezchleba" userId="c52cf96d-0616-40a8-982a-276e34eae275" providerId="ADAL" clId="{CFBF3694-C5D6-48B4-8168-0A6BE2E3C349}" dt="2020-04-02T20:08:09.507" v="1398" actId="478"/>
          <ac:cxnSpMkLst>
            <pc:docMk/>
            <pc:sldMk cId="1777799184" sldId="310"/>
            <ac:cxnSpMk id="44" creationId="{015AB052-F236-4CCE-BA6D-9CD9CCF3ED2D}"/>
          </ac:cxnSpMkLst>
        </pc:cxnChg>
        <pc:cxnChg chg="add del mod">
          <ac:chgData name="Jaroslav Bezchleba" userId="c52cf96d-0616-40a8-982a-276e34eae275" providerId="ADAL" clId="{CFBF3694-C5D6-48B4-8168-0A6BE2E3C349}" dt="2020-04-02T20:08:06.306" v="1397" actId="478"/>
          <ac:cxnSpMkLst>
            <pc:docMk/>
            <pc:sldMk cId="1777799184" sldId="310"/>
            <ac:cxnSpMk id="45" creationId="{0B283AEA-003A-4172-B621-A3384D6C40F8}"/>
          </ac:cxnSpMkLst>
        </pc:cxnChg>
        <pc:cxnChg chg="add mod">
          <ac:chgData name="Jaroslav Bezchleba" userId="c52cf96d-0616-40a8-982a-276e34eae275" providerId="ADAL" clId="{CFBF3694-C5D6-48B4-8168-0A6BE2E3C349}" dt="2020-04-02T20:11:02.258" v="1422" actId="208"/>
          <ac:cxnSpMkLst>
            <pc:docMk/>
            <pc:sldMk cId="1777799184" sldId="310"/>
            <ac:cxnSpMk id="46" creationId="{1791DF4B-1B29-48F7-982D-5BE9168BD995}"/>
          </ac:cxnSpMkLst>
        </pc:cxnChg>
        <pc:cxnChg chg="add mod">
          <ac:chgData name="Jaroslav Bezchleba" userId="c52cf96d-0616-40a8-982a-276e34eae275" providerId="ADAL" clId="{CFBF3694-C5D6-48B4-8168-0A6BE2E3C349}" dt="2020-04-02T20:11:02.258" v="1422" actId="208"/>
          <ac:cxnSpMkLst>
            <pc:docMk/>
            <pc:sldMk cId="1777799184" sldId="310"/>
            <ac:cxnSpMk id="47" creationId="{3EA3FAC7-8257-4D55-9093-8F972E16D590}"/>
          </ac:cxnSpMkLst>
        </pc:cxnChg>
        <pc:cxnChg chg="add del mod">
          <ac:chgData name="Jaroslav Bezchleba" userId="c52cf96d-0616-40a8-982a-276e34eae275" providerId="ADAL" clId="{CFBF3694-C5D6-48B4-8168-0A6BE2E3C349}" dt="2020-04-02T20:08:04.938" v="1396" actId="478"/>
          <ac:cxnSpMkLst>
            <pc:docMk/>
            <pc:sldMk cId="1777799184" sldId="310"/>
            <ac:cxnSpMk id="48" creationId="{254D6CE7-A2B4-44F1-936B-02A67F76FFD0}"/>
          </ac:cxnSpMkLst>
        </pc:cxnChg>
        <pc:cxnChg chg="add mod">
          <ac:chgData name="Jaroslav Bezchleba" userId="c52cf96d-0616-40a8-982a-276e34eae275" providerId="ADAL" clId="{CFBF3694-C5D6-48B4-8168-0A6BE2E3C349}" dt="2020-04-02T20:11:02.258" v="1422" actId="208"/>
          <ac:cxnSpMkLst>
            <pc:docMk/>
            <pc:sldMk cId="1777799184" sldId="310"/>
            <ac:cxnSpMk id="49" creationId="{791BD733-392E-475B-A13A-6098BB57937B}"/>
          </ac:cxnSpMkLst>
        </pc:cxnChg>
        <pc:cxnChg chg="add del mod">
          <ac:chgData name="Jaroslav Bezchleba" userId="c52cf96d-0616-40a8-982a-276e34eae275" providerId="ADAL" clId="{CFBF3694-C5D6-48B4-8168-0A6BE2E3C349}" dt="2020-04-02T20:08:01.210" v="1395" actId="478"/>
          <ac:cxnSpMkLst>
            <pc:docMk/>
            <pc:sldMk cId="1777799184" sldId="310"/>
            <ac:cxnSpMk id="50" creationId="{46154DCC-4814-43D0-B70D-0126A1215911}"/>
          </ac:cxnSpMkLst>
        </pc:cxnChg>
        <pc:cxnChg chg="add mod">
          <ac:chgData name="Jaroslav Bezchleba" userId="c52cf96d-0616-40a8-982a-276e34eae275" providerId="ADAL" clId="{CFBF3694-C5D6-48B4-8168-0A6BE2E3C349}" dt="2020-04-02T20:11:02.258" v="1422" actId="208"/>
          <ac:cxnSpMkLst>
            <pc:docMk/>
            <pc:sldMk cId="1777799184" sldId="310"/>
            <ac:cxnSpMk id="51" creationId="{107F65F7-B70C-41E4-A0C3-8CD4E68BD179}"/>
          </ac:cxnSpMkLst>
        </pc:cxnChg>
        <pc:cxnChg chg="add del mod">
          <ac:chgData name="Jaroslav Bezchleba" userId="c52cf96d-0616-40a8-982a-276e34eae275" providerId="ADAL" clId="{CFBF3694-C5D6-48B4-8168-0A6BE2E3C349}" dt="2020-04-02T20:07:59.946" v="1394" actId="478"/>
          <ac:cxnSpMkLst>
            <pc:docMk/>
            <pc:sldMk cId="1777799184" sldId="310"/>
            <ac:cxnSpMk id="52" creationId="{6261B9C1-28F5-4205-A83E-57F00A0AD2D1}"/>
          </ac:cxnSpMkLst>
        </pc:cxnChg>
        <pc:cxnChg chg="add del mod">
          <ac:chgData name="Jaroslav Bezchleba" userId="c52cf96d-0616-40a8-982a-276e34eae275" providerId="ADAL" clId="{CFBF3694-C5D6-48B4-8168-0A6BE2E3C349}" dt="2020-04-02T20:07:54.915" v="1393" actId="478"/>
          <ac:cxnSpMkLst>
            <pc:docMk/>
            <pc:sldMk cId="1777799184" sldId="310"/>
            <ac:cxnSpMk id="53" creationId="{B6B4C22C-1AE0-41AB-8ADC-4612DC6F9FD5}"/>
          </ac:cxnSpMkLst>
        </pc:cxnChg>
      </pc:sldChg>
    </pc:docChg>
  </pc:docChgLst>
  <pc:docChgLst>
    <pc:chgData name="Petr Bezchleba - ABS WYDA, s.r.o." userId="38fd7d64-42dd-48a3-96da-b63b3771e5ef" providerId="ADAL" clId="{55A6707F-0BE1-4442-A3FC-0B91684218CC}"/>
    <pc:docChg chg="undo custSel mod addSld delSld modSld sldOrd modMainMaster">
      <pc:chgData name="Petr Bezchleba - ABS WYDA, s.r.o." userId="38fd7d64-42dd-48a3-96da-b63b3771e5ef" providerId="ADAL" clId="{55A6707F-0BE1-4442-A3FC-0B91684218CC}" dt="2020-04-03T06:57:53.711" v="1995" actId="20577"/>
      <pc:docMkLst>
        <pc:docMk/>
      </pc:docMkLst>
      <pc:sldChg chg="addSp delSp modSp mod setBg setClrOvrMap delDesignElem">
        <pc:chgData name="Petr Bezchleba - ABS WYDA, s.r.o." userId="38fd7d64-42dd-48a3-96da-b63b3771e5ef" providerId="ADAL" clId="{55A6707F-0BE1-4442-A3FC-0B91684218CC}" dt="2020-04-02T11:54:04.524" v="271" actId="20577"/>
        <pc:sldMkLst>
          <pc:docMk/>
          <pc:sldMk cId="3833720236" sldId="256"/>
        </pc:sldMkLst>
        <pc:spChg chg="mod">
          <ac:chgData name="Petr Bezchleba - ABS WYDA, s.r.o." userId="38fd7d64-42dd-48a3-96da-b63b3771e5ef" providerId="ADAL" clId="{55A6707F-0BE1-4442-A3FC-0B91684218CC}" dt="2020-04-02T11:47:44.274" v="66" actId="20577"/>
          <ac:spMkLst>
            <pc:docMk/>
            <pc:sldMk cId="3833720236" sldId="256"/>
            <ac:spMk id="2" creationId="{B61D328C-0BC9-41AD-B450-7C0511C068DD}"/>
          </ac:spMkLst>
        </pc:spChg>
        <pc:spChg chg="mod">
          <ac:chgData name="Petr Bezchleba - ABS WYDA, s.r.o." userId="38fd7d64-42dd-48a3-96da-b63b3771e5ef" providerId="ADAL" clId="{55A6707F-0BE1-4442-A3FC-0B91684218CC}" dt="2020-04-02T11:54:04.524" v="271" actId="20577"/>
          <ac:spMkLst>
            <pc:docMk/>
            <pc:sldMk cId="3833720236" sldId="256"/>
            <ac:spMk id="3" creationId="{C50E76D7-FCAB-488E-8E77-768EAD41933C}"/>
          </ac:spMkLst>
        </pc:spChg>
        <pc:spChg chg="add del">
          <ac:chgData name="Petr Bezchleba - ABS WYDA, s.r.o." userId="38fd7d64-42dd-48a3-96da-b63b3771e5ef" providerId="ADAL" clId="{55A6707F-0BE1-4442-A3FC-0B91684218CC}" dt="2020-04-02T11:44:10.289" v="1" actId="26606"/>
          <ac:spMkLst>
            <pc:docMk/>
            <pc:sldMk cId="3833720236" sldId="256"/>
            <ac:spMk id="9" creationId="{E91DC736-0EF8-4F87-9146-EBF1D2EE4D3D}"/>
          </ac:spMkLst>
        </pc:spChg>
        <pc:spChg chg="add del">
          <ac:chgData name="Petr Bezchleba - ABS WYDA, s.r.o." userId="38fd7d64-42dd-48a3-96da-b63b3771e5ef" providerId="ADAL" clId="{55A6707F-0BE1-4442-A3FC-0B91684218CC}" dt="2020-04-02T11:44:10.289" v="1" actId="26606"/>
          <ac:spMkLst>
            <pc:docMk/>
            <pc:sldMk cId="3833720236" sldId="256"/>
            <ac:spMk id="11" creationId="{097CD68E-23E3-4007-8847-CD0944C4F7BE}"/>
          </ac:spMkLst>
        </pc:spChg>
        <pc:spChg chg="add del">
          <ac:chgData name="Petr Bezchleba - ABS WYDA, s.r.o." userId="38fd7d64-42dd-48a3-96da-b63b3771e5ef" providerId="ADAL" clId="{55A6707F-0BE1-4442-A3FC-0B91684218CC}" dt="2020-04-02T11:44:10.289" v="1" actId="26606"/>
          <ac:spMkLst>
            <pc:docMk/>
            <pc:sldMk cId="3833720236" sldId="256"/>
            <ac:spMk id="13" creationId="{AF2F604E-43BE-4DC3-B983-E071523364F8}"/>
          </ac:spMkLst>
        </pc:spChg>
        <pc:spChg chg="add del">
          <ac:chgData name="Petr Bezchleba - ABS WYDA, s.r.o." userId="38fd7d64-42dd-48a3-96da-b63b3771e5ef" providerId="ADAL" clId="{55A6707F-0BE1-4442-A3FC-0B91684218CC}" dt="2020-04-02T11:44:10.289" v="1" actId="26606"/>
          <ac:spMkLst>
            <pc:docMk/>
            <pc:sldMk cId="3833720236" sldId="256"/>
            <ac:spMk id="15" creationId="{08C9B587-E65E-4B52-B37C-ABEBB6E87928}"/>
          </ac:spMkLst>
        </pc:spChg>
        <pc:spChg chg="add del">
          <ac:chgData name="Petr Bezchleba - ABS WYDA, s.r.o." userId="38fd7d64-42dd-48a3-96da-b63b3771e5ef" providerId="ADAL" clId="{55A6707F-0BE1-4442-A3FC-0B91684218CC}" dt="2020-04-02T11:44:16.469" v="3" actId="26606"/>
          <ac:spMkLst>
            <pc:docMk/>
            <pc:sldMk cId="3833720236" sldId="256"/>
            <ac:spMk id="17" creationId="{0671A8AE-40A1-4631-A6B8-581AFF065482}"/>
          </ac:spMkLst>
        </pc:spChg>
        <pc:spChg chg="add del">
          <ac:chgData name="Petr Bezchleba - ABS WYDA, s.r.o." userId="38fd7d64-42dd-48a3-96da-b63b3771e5ef" providerId="ADAL" clId="{55A6707F-0BE1-4442-A3FC-0B91684218CC}" dt="2020-04-02T11:44:16.469" v="3" actId="26606"/>
          <ac:spMkLst>
            <pc:docMk/>
            <pc:sldMk cId="3833720236" sldId="256"/>
            <ac:spMk id="18" creationId="{A44CD100-6267-4E62-AA64-2182A3A6A1C0}"/>
          </ac:spMkLst>
        </pc:spChg>
        <pc:spChg chg="add del">
          <ac:chgData name="Petr Bezchleba - ABS WYDA, s.r.o." userId="38fd7d64-42dd-48a3-96da-b63b3771e5ef" providerId="ADAL" clId="{55A6707F-0BE1-4442-A3FC-0B91684218CC}" dt="2020-04-02T11:44:16.469" v="3" actId="26606"/>
          <ac:spMkLst>
            <pc:docMk/>
            <pc:sldMk cId="3833720236" sldId="256"/>
            <ac:spMk id="19" creationId="{AF2F604E-43BE-4DC3-B983-E071523364F8}"/>
          </ac:spMkLst>
        </pc:spChg>
        <pc:spChg chg="add del">
          <ac:chgData name="Petr Bezchleba - ABS WYDA, s.r.o." userId="38fd7d64-42dd-48a3-96da-b63b3771e5ef" providerId="ADAL" clId="{55A6707F-0BE1-4442-A3FC-0B91684218CC}" dt="2020-04-02T11:44:16.469" v="3" actId="26606"/>
          <ac:spMkLst>
            <pc:docMk/>
            <pc:sldMk cId="3833720236" sldId="256"/>
            <ac:spMk id="20" creationId="{08C9B587-E65E-4B52-B37C-ABEBB6E87928}"/>
          </ac:spMkLst>
        </pc:spChg>
        <pc:spChg chg="add del">
          <ac:chgData name="Petr Bezchleba - ABS WYDA, s.r.o." userId="38fd7d64-42dd-48a3-96da-b63b3771e5ef" providerId="ADAL" clId="{55A6707F-0BE1-4442-A3FC-0B91684218CC}" dt="2020-04-02T11:49:42.936" v="121"/>
          <ac:spMkLst>
            <pc:docMk/>
            <pc:sldMk cId="3833720236" sldId="256"/>
            <ac:spMk id="22" creationId="{E91DC736-0EF8-4F87-9146-EBF1D2EE4D3D}"/>
          </ac:spMkLst>
        </pc:spChg>
        <pc:spChg chg="add del">
          <ac:chgData name="Petr Bezchleba - ABS WYDA, s.r.o." userId="38fd7d64-42dd-48a3-96da-b63b3771e5ef" providerId="ADAL" clId="{55A6707F-0BE1-4442-A3FC-0B91684218CC}" dt="2020-04-02T11:49:42.936" v="121"/>
          <ac:spMkLst>
            <pc:docMk/>
            <pc:sldMk cId="3833720236" sldId="256"/>
            <ac:spMk id="23" creationId="{097CD68E-23E3-4007-8847-CD0944C4F7BE}"/>
          </ac:spMkLst>
        </pc:spChg>
        <pc:spChg chg="add del">
          <ac:chgData name="Petr Bezchleba - ABS WYDA, s.r.o." userId="38fd7d64-42dd-48a3-96da-b63b3771e5ef" providerId="ADAL" clId="{55A6707F-0BE1-4442-A3FC-0B91684218CC}" dt="2020-04-02T11:49:42.936" v="121"/>
          <ac:spMkLst>
            <pc:docMk/>
            <pc:sldMk cId="3833720236" sldId="256"/>
            <ac:spMk id="24" creationId="{AF2F604E-43BE-4DC3-B983-E071523364F8}"/>
          </ac:spMkLst>
        </pc:spChg>
        <pc:spChg chg="add del">
          <ac:chgData name="Petr Bezchleba - ABS WYDA, s.r.o." userId="38fd7d64-42dd-48a3-96da-b63b3771e5ef" providerId="ADAL" clId="{55A6707F-0BE1-4442-A3FC-0B91684218CC}" dt="2020-04-02T11:49:42.936" v="121"/>
          <ac:spMkLst>
            <pc:docMk/>
            <pc:sldMk cId="3833720236" sldId="256"/>
            <ac:spMk id="25" creationId="{08C9B587-E65E-4B52-B37C-ABEBB6E87928}"/>
          </ac:spMkLst>
        </pc:spChg>
      </pc:sldChg>
      <pc:sldChg chg="addSp delSp modSp mod">
        <pc:chgData name="Petr Bezchleba - ABS WYDA, s.r.o." userId="38fd7d64-42dd-48a3-96da-b63b3771e5ef" providerId="ADAL" clId="{55A6707F-0BE1-4442-A3FC-0B91684218CC}" dt="2020-04-03T06:57:53.711" v="1995" actId="20577"/>
        <pc:sldMkLst>
          <pc:docMk/>
          <pc:sldMk cId="2471763833" sldId="257"/>
        </pc:sldMkLst>
        <pc:spChg chg="mod">
          <ac:chgData name="Petr Bezchleba - ABS WYDA, s.r.o." userId="38fd7d64-42dd-48a3-96da-b63b3771e5ef" providerId="ADAL" clId="{55A6707F-0BE1-4442-A3FC-0B91684218CC}" dt="2020-04-02T11:50:36.912" v="143" actId="20577"/>
          <ac:spMkLst>
            <pc:docMk/>
            <pc:sldMk cId="2471763833" sldId="257"/>
            <ac:spMk id="2" creationId="{513A9587-3646-49D3-AAEE-23291BD391CE}"/>
          </ac:spMkLst>
        </pc:spChg>
        <pc:spChg chg="add mod">
          <ac:chgData name="Petr Bezchleba - ABS WYDA, s.r.o." userId="38fd7d64-42dd-48a3-96da-b63b3771e5ef" providerId="ADAL" clId="{55A6707F-0BE1-4442-A3FC-0B91684218CC}" dt="2020-04-02T11:52:34.327" v="219" actId="255"/>
          <ac:spMkLst>
            <pc:docMk/>
            <pc:sldMk cId="2471763833" sldId="257"/>
            <ac:spMk id="4" creationId="{7F411D24-EEFB-4AD8-B754-365DF8D63044}"/>
          </ac:spMkLst>
        </pc:spChg>
        <pc:spChg chg="add del mod">
          <ac:chgData name="Petr Bezchleba - ABS WYDA, s.r.o." userId="38fd7d64-42dd-48a3-96da-b63b3771e5ef" providerId="ADAL" clId="{55A6707F-0BE1-4442-A3FC-0B91684218CC}" dt="2020-04-02T11:51:46.730" v="182" actId="931"/>
          <ac:spMkLst>
            <pc:docMk/>
            <pc:sldMk cId="2471763833" sldId="257"/>
            <ac:spMk id="5" creationId="{E03E7EFF-47D8-46CA-93DA-76CF0B608C17}"/>
          </ac:spMkLst>
        </pc:spChg>
        <pc:spChg chg="add mod">
          <ac:chgData name="Petr Bezchleba - ABS WYDA, s.r.o." userId="38fd7d64-42dd-48a3-96da-b63b3771e5ef" providerId="ADAL" clId="{55A6707F-0BE1-4442-A3FC-0B91684218CC}" dt="2020-04-02T11:52:56.330" v="252" actId="113"/>
          <ac:spMkLst>
            <pc:docMk/>
            <pc:sldMk cId="2471763833" sldId="257"/>
            <ac:spMk id="6" creationId="{CC8E9245-7D2C-4D3F-AB0F-194E34AD3073}"/>
          </ac:spMkLst>
        </pc:spChg>
        <pc:spChg chg="mod">
          <ac:chgData name="Petr Bezchleba - ABS WYDA, s.r.o." userId="38fd7d64-42dd-48a3-96da-b63b3771e5ef" providerId="ADAL" clId="{55A6707F-0BE1-4442-A3FC-0B91684218CC}" dt="2020-04-03T06:57:53.711" v="1995" actId="20577"/>
          <ac:spMkLst>
            <pc:docMk/>
            <pc:sldMk cId="2471763833" sldId="257"/>
            <ac:spMk id="7" creationId="{3670FE92-8462-4CA6-B8E1-EEDD949FA85B}"/>
          </ac:spMkLst>
        </pc:spChg>
        <pc:spChg chg="add del mod">
          <ac:chgData name="Petr Bezchleba - ABS WYDA, s.r.o." userId="38fd7d64-42dd-48a3-96da-b63b3771e5ef" providerId="ADAL" clId="{55A6707F-0BE1-4442-A3FC-0B91684218CC}" dt="2020-04-02T11:52:00.742" v="186" actId="931"/>
          <ac:spMkLst>
            <pc:docMk/>
            <pc:sldMk cId="2471763833" sldId="257"/>
            <ac:spMk id="7" creationId="{9C3461B1-8503-48E8-9998-C3A9BAB41F67}"/>
          </ac:spMkLst>
        </pc:spChg>
        <pc:picChg chg="add mod">
          <ac:chgData name="Petr Bezchleba - ABS WYDA, s.r.o." userId="38fd7d64-42dd-48a3-96da-b63b3771e5ef" providerId="ADAL" clId="{55A6707F-0BE1-4442-A3FC-0B91684218CC}" dt="2020-04-02T11:51:52.743" v="185" actId="1076"/>
          <ac:picMkLst>
            <pc:docMk/>
            <pc:sldMk cId="2471763833" sldId="257"/>
            <ac:picMk id="9" creationId="{4F7CDD41-B940-4BB4-9022-991B92456A28}"/>
          </ac:picMkLst>
        </pc:picChg>
        <pc:picChg chg="add mod">
          <ac:chgData name="Petr Bezchleba - ABS WYDA, s.r.o." userId="38fd7d64-42dd-48a3-96da-b63b3771e5ef" providerId="ADAL" clId="{55A6707F-0BE1-4442-A3FC-0B91684218CC}" dt="2020-04-02T11:52:05.215" v="189" actId="1076"/>
          <ac:picMkLst>
            <pc:docMk/>
            <pc:sldMk cId="2471763833" sldId="257"/>
            <ac:picMk id="11" creationId="{7F0AAC30-9216-4874-A58A-4CF700075F41}"/>
          </ac:picMkLst>
        </pc:picChg>
      </pc:sldChg>
      <pc:sldChg chg="addSp modSp mod ord">
        <pc:chgData name="Petr Bezchleba - ABS WYDA, s.r.o." userId="38fd7d64-42dd-48a3-96da-b63b3771e5ef" providerId="ADAL" clId="{55A6707F-0BE1-4442-A3FC-0B91684218CC}" dt="2020-04-02T12:59:17.773" v="1500" actId="207"/>
        <pc:sldMkLst>
          <pc:docMk/>
          <pc:sldMk cId="4252582830" sldId="258"/>
        </pc:sldMkLst>
        <pc:spChg chg="mod">
          <ac:chgData name="Petr Bezchleba - ABS WYDA, s.r.o." userId="38fd7d64-42dd-48a3-96da-b63b3771e5ef" providerId="ADAL" clId="{55A6707F-0BE1-4442-A3FC-0B91684218CC}" dt="2020-04-02T12:59:17.773" v="1500" actId="207"/>
          <ac:spMkLst>
            <pc:docMk/>
            <pc:sldMk cId="4252582830" sldId="258"/>
            <ac:spMk id="2" creationId="{19255C53-21BA-40EB-B7C3-1CB3A912D9AC}"/>
          </ac:spMkLst>
        </pc:spChg>
        <pc:spChg chg="mod">
          <ac:chgData name="Petr Bezchleba - ABS WYDA, s.r.o." userId="38fd7d64-42dd-48a3-96da-b63b3771e5ef" providerId="ADAL" clId="{55A6707F-0BE1-4442-A3FC-0B91684218CC}" dt="2020-04-02T12:21:54.610" v="747" actId="20577"/>
          <ac:spMkLst>
            <pc:docMk/>
            <pc:sldMk cId="4252582830" sldId="258"/>
            <ac:spMk id="3" creationId="{A53C9DCA-2B4B-4C23-B071-E54F256D3713}"/>
          </ac:spMkLst>
        </pc:spChg>
        <pc:picChg chg="add mod">
          <ac:chgData name="Petr Bezchleba - ABS WYDA, s.r.o." userId="38fd7d64-42dd-48a3-96da-b63b3771e5ef" providerId="ADAL" clId="{55A6707F-0BE1-4442-A3FC-0B91684218CC}" dt="2020-04-02T12:46:49.170" v="1320" actId="1076"/>
          <ac:picMkLst>
            <pc:docMk/>
            <pc:sldMk cId="4252582830" sldId="258"/>
            <ac:picMk id="1026" creationId="{A36C2016-2C2D-4E2B-B165-6B4D449F73E5}"/>
          </ac:picMkLst>
        </pc:picChg>
      </pc:sldChg>
      <pc:sldChg chg="modSp mod ord modTransition">
        <pc:chgData name="Petr Bezchleba - ABS WYDA, s.r.o." userId="38fd7d64-42dd-48a3-96da-b63b3771e5ef" providerId="ADAL" clId="{55A6707F-0BE1-4442-A3FC-0B91684218CC}" dt="2020-04-03T06:35:21.906" v="1967"/>
        <pc:sldMkLst>
          <pc:docMk/>
          <pc:sldMk cId="3978274054" sldId="259"/>
        </pc:sldMkLst>
        <pc:spChg chg="mod">
          <ac:chgData name="Petr Bezchleba - ABS WYDA, s.r.o." userId="38fd7d64-42dd-48a3-96da-b63b3771e5ef" providerId="ADAL" clId="{55A6707F-0BE1-4442-A3FC-0B91684218CC}" dt="2020-04-03T06:35:18.791" v="1966" actId="20577"/>
          <ac:spMkLst>
            <pc:docMk/>
            <pc:sldMk cId="3978274054" sldId="259"/>
            <ac:spMk id="2" creationId="{4DCD65D5-5DF2-4868-84CC-F4E37F1DF029}"/>
          </ac:spMkLst>
        </pc:spChg>
      </pc:sldChg>
      <pc:sldChg chg="delSp del mod">
        <pc:chgData name="Petr Bezchleba - ABS WYDA, s.r.o." userId="38fd7d64-42dd-48a3-96da-b63b3771e5ef" providerId="ADAL" clId="{55A6707F-0BE1-4442-A3FC-0B91684218CC}" dt="2020-04-02T12:39:14.920" v="1223" actId="47"/>
        <pc:sldMkLst>
          <pc:docMk/>
          <pc:sldMk cId="497596215" sldId="260"/>
        </pc:sldMkLst>
        <pc:picChg chg="del">
          <ac:chgData name="Petr Bezchleba - ABS WYDA, s.r.o." userId="38fd7d64-42dd-48a3-96da-b63b3771e5ef" providerId="ADAL" clId="{55A6707F-0BE1-4442-A3FC-0B91684218CC}" dt="2020-04-02T12:39:02.731" v="1220" actId="21"/>
          <ac:picMkLst>
            <pc:docMk/>
            <pc:sldMk cId="497596215" sldId="260"/>
            <ac:picMk id="7" creationId="{E375904C-4249-4380-8ABC-E2E11BE17B48}"/>
          </ac:picMkLst>
        </pc:picChg>
      </pc:sldChg>
      <pc:sldChg chg="modSp mod">
        <pc:chgData name="Petr Bezchleba - ABS WYDA, s.r.o." userId="38fd7d64-42dd-48a3-96da-b63b3771e5ef" providerId="ADAL" clId="{55A6707F-0BE1-4442-A3FC-0B91684218CC}" dt="2020-04-02T12:39:46.241" v="1225" actId="108"/>
        <pc:sldMkLst>
          <pc:docMk/>
          <pc:sldMk cId="1164068538" sldId="265"/>
        </pc:sldMkLst>
        <pc:spChg chg="mod">
          <ac:chgData name="Petr Bezchleba - ABS WYDA, s.r.o." userId="38fd7d64-42dd-48a3-96da-b63b3771e5ef" providerId="ADAL" clId="{55A6707F-0BE1-4442-A3FC-0B91684218CC}" dt="2020-04-02T12:39:46.241" v="1225" actId="108"/>
          <ac:spMkLst>
            <pc:docMk/>
            <pc:sldMk cId="1164068538" sldId="265"/>
            <ac:spMk id="4" creationId="{37EE42A4-B4D5-4EF1-9E8E-030EC967E111}"/>
          </ac:spMkLst>
        </pc:spChg>
      </pc:sldChg>
      <pc:sldChg chg="modSp mod">
        <pc:chgData name="Petr Bezchleba - ABS WYDA, s.r.o." userId="38fd7d64-42dd-48a3-96da-b63b3771e5ef" providerId="ADAL" clId="{55A6707F-0BE1-4442-A3FC-0B91684218CC}" dt="2020-04-02T12:39:51.535" v="1226" actId="108"/>
        <pc:sldMkLst>
          <pc:docMk/>
          <pc:sldMk cId="2346069635" sldId="266"/>
        </pc:sldMkLst>
        <pc:spChg chg="mod">
          <ac:chgData name="Petr Bezchleba - ABS WYDA, s.r.o." userId="38fd7d64-42dd-48a3-96da-b63b3771e5ef" providerId="ADAL" clId="{55A6707F-0BE1-4442-A3FC-0B91684218CC}" dt="2020-04-02T12:39:51.535" v="1226" actId="108"/>
          <ac:spMkLst>
            <pc:docMk/>
            <pc:sldMk cId="2346069635" sldId="266"/>
            <ac:spMk id="4" creationId="{F78A3DCD-3EAD-41CC-8914-8DA6CD58DF21}"/>
          </ac:spMkLst>
        </pc:spChg>
      </pc:sldChg>
      <pc:sldChg chg="modSp mod">
        <pc:chgData name="Petr Bezchleba - ABS WYDA, s.r.o." userId="38fd7d64-42dd-48a3-96da-b63b3771e5ef" providerId="ADAL" clId="{55A6707F-0BE1-4442-A3FC-0B91684218CC}" dt="2020-04-02T13:00:52.851" v="1521" actId="113"/>
        <pc:sldMkLst>
          <pc:docMk/>
          <pc:sldMk cId="3270585039" sldId="268"/>
        </pc:sldMkLst>
        <pc:spChg chg="mod">
          <ac:chgData name="Petr Bezchleba - ABS WYDA, s.r.o." userId="38fd7d64-42dd-48a3-96da-b63b3771e5ef" providerId="ADAL" clId="{55A6707F-0BE1-4442-A3FC-0B91684218CC}" dt="2020-04-02T13:00:52.851" v="1521" actId="113"/>
          <ac:spMkLst>
            <pc:docMk/>
            <pc:sldMk cId="3270585039" sldId="268"/>
            <ac:spMk id="2" creationId="{93ED441E-6F8A-4EFF-9E04-310B11C43000}"/>
          </ac:spMkLst>
        </pc:spChg>
      </pc:sldChg>
      <pc:sldChg chg="modSp mod">
        <pc:chgData name="Petr Bezchleba - ABS WYDA, s.r.o." userId="38fd7d64-42dd-48a3-96da-b63b3771e5ef" providerId="ADAL" clId="{55A6707F-0BE1-4442-A3FC-0B91684218CC}" dt="2020-04-02T12:39:57.119" v="1227" actId="108"/>
        <pc:sldMkLst>
          <pc:docMk/>
          <pc:sldMk cId="1839003136" sldId="269"/>
        </pc:sldMkLst>
        <pc:spChg chg="mod">
          <ac:chgData name="Petr Bezchleba - ABS WYDA, s.r.o." userId="38fd7d64-42dd-48a3-96da-b63b3771e5ef" providerId="ADAL" clId="{55A6707F-0BE1-4442-A3FC-0B91684218CC}" dt="2020-04-02T12:39:57.119" v="1227" actId="108"/>
          <ac:spMkLst>
            <pc:docMk/>
            <pc:sldMk cId="1839003136" sldId="269"/>
            <ac:spMk id="5" creationId="{05386DA1-7F25-40D0-9E2F-8E5831FE82EF}"/>
          </ac:spMkLst>
        </pc:spChg>
      </pc:sldChg>
      <pc:sldChg chg="modSp mod">
        <pc:chgData name="Petr Bezchleba - ABS WYDA, s.r.o." userId="38fd7d64-42dd-48a3-96da-b63b3771e5ef" providerId="ADAL" clId="{55A6707F-0BE1-4442-A3FC-0B91684218CC}" dt="2020-04-02T12:40:02.503" v="1228" actId="108"/>
        <pc:sldMkLst>
          <pc:docMk/>
          <pc:sldMk cId="2293161382" sldId="274"/>
        </pc:sldMkLst>
        <pc:spChg chg="mod">
          <ac:chgData name="Petr Bezchleba - ABS WYDA, s.r.o." userId="38fd7d64-42dd-48a3-96da-b63b3771e5ef" providerId="ADAL" clId="{55A6707F-0BE1-4442-A3FC-0B91684218CC}" dt="2020-04-02T12:40:02.503" v="1228" actId="108"/>
          <ac:spMkLst>
            <pc:docMk/>
            <pc:sldMk cId="2293161382" sldId="274"/>
            <ac:spMk id="5" creationId="{CCBF7BC8-937C-4852-A796-AC0D51898AF8}"/>
          </ac:spMkLst>
        </pc:spChg>
      </pc:sldChg>
      <pc:sldChg chg="modSp mod">
        <pc:chgData name="Petr Bezchleba - ABS WYDA, s.r.o." userId="38fd7d64-42dd-48a3-96da-b63b3771e5ef" providerId="ADAL" clId="{55A6707F-0BE1-4442-A3FC-0B91684218CC}" dt="2020-04-02T12:40:09.415" v="1229" actId="108"/>
        <pc:sldMkLst>
          <pc:docMk/>
          <pc:sldMk cId="2751538329" sldId="277"/>
        </pc:sldMkLst>
        <pc:spChg chg="mod">
          <ac:chgData name="Petr Bezchleba - ABS WYDA, s.r.o." userId="38fd7d64-42dd-48a3-96da-b63b3771e5ef" providerId="ADAL" clId="{55A6707F-0BE1-4442-A3FC-0B91684218CC}" dt="2020-04-02T12:40:09.415" v="1229" actId="108"/>
          <ac:spMkLst>
            <pc:docMk/>
            <pc:sldMk cId="2751538329" sldId="277"/>
            <ac:spMk id="5" creationId="{D5CBB05E-AAD0-4DB4-BD60-CAAB2EFF114A}"/>
          </ac:spMkLst>
        </pc:spChg>
      </pc:sldChg>
      <pc:sldChg chg="addSp delSp modSp add del mod delDesignElem">
        <pc:chgData name="Petr Bezchleba - ABS WYDA, s.r.o." userId="38fd7d64-42dd-48a3-96da-b63b3771e5ef" providerId="ADAL" clId="{55A6707F-0BE1-4442-A3FC-0B91684218CC}" dt="2020-04-02T11:50:21.637" v="123" actId="47"/>
        <pc:sldMkLst>
          <pc:docMk/>
          <pc:sldMk cId="406074058" sldId="281"/>
        </pc:sldMkLst>
        <pc:spChg chg="mod">
          <ac:chgData name="Petr Bezchleba - ABS WYDA, s.r.o." userId="38fd7d64-42dd-48a3-96da-b63b3771e5ef" providerId="ADAL" clId="{55A6707F-0BE1-4442-A3FC-0B91684218CC}" dt="2020-04-02T11:48:42.300" v="115" actId="27636"/>
          <ac:spMkLst>
            <pc:docMk/>
            <pc:sldMk cId="406074058" sldId="281"/>
            <ac:spMk id="2" creationId="{B61D328C-0BC9-41AD-B450-7C0511C068DD}"/>
          </ac:spMkLst>
        </pc:spChg>
        <pc:spChg chg="mod">
          <ac:chgData name="Petr Bezchleba - ABS WYDA, s.r.o." userId="38fd7d64-42dd-48a3-96da-b63b3771e5ef" providerId="ADAL" clId="{55A6707F-0BE1-4442-A3FC-0B91684218CC}" dt="2020-04-02T11:48:48.143" v="118" actId="27636"/>
          <ac:spMkLst>
            <pc:docMk/>
            <pc:sldMk cId="406074058" sldId="281"/>
            <ac:spMk id="3" creationId="{C50E76D7-FCAB-488E-8E77-768EAD41933C}"/>
          </ac:spMkLst>
        </pc:spChg>
        <pc:spChg chg="add del mod">
          <ac:chgData name="Petr Bezchleba - ABS WYDA, s.r.o." userId="38fd7d64-42dd-48a3-96da-b63b3771e5ef" providerId="ADAL" clId="{55A6707F-0BE1-4442-A3FC-0B91684218CC}" dt="2020-04-02T11:48:50.528" v="119"/>
          <ac:spMkLst>
            <pc:docMk/>
            <pc:sldMk cId="406074058" sldId="281"/>
            <ac:spMk id="5" creationId="{891C9AEC-63EC-4E68-8FA7-6905E872CC01}"/>
          </ac:spMkLst>
        </pc:spChg>
        <pc:spChg chg="add del mod">
          <ac:chgData name="Petr Bezchleba - ABS WYDA, s.r.o." userId="38fd7d64-42dd-48a3-96da-b63b3771e5ef" providerId="ADAL" clId="{55A6707F-0BE1-4442-A3FC-0B91684218CC}" dt="2020-04-02T11:50:00.716" v="122"/>
          <ac:spMkLst>
            <pc:docMk/>
            <pc:sldMk cId="406074058" sldId="281"/>
            <ac:spMk id="6" creationId="{94C1612B-5746-4847-A047-D66BFDC0BACC}"/>
          </ac:spMkLst>
        </pc:spChg>
        <pc:spChg chg="add del mod">
          <ac:chgData name="Petr Bezchleba - ABS WYDA, s.r.o." userId="38fd7d64-42dd-48a3-96da-b63b3771e5ef" providerId="ADAL" clId="{55A6707F-0BE1-4442-A3FC-0B91684218CC}" dt="2020-04-02T11:50:00.716" v="122"/>
          <ac:spMkLst>
            <pc:docMk/>
            <pc:sldMk cId="406074058" sldId="281"/>
            <ac:spMk id="7" creationId="{F7E5E83A-F4B0-446F-86D6-0178675E5703}"/>
          </ac:spMkLst>
        </pc:spChg>
        <pc:spChg chg="add del mod">
          <ac:chgData name="Petr Bezchleba - ABS WYDA, s.r.o." userId="38fd7d64-42dd-48a3-96da-b63b3771e5ef" providerId="ADAL" clId="{55A6707F-0BE1-4442-A3FC-0B91684218CC}" dt="2020-04-02T11:50:00.716" v="122"/>
          <ac:spMkLst>
            <pc:docMk/>
            <pc:sldMk cId="406074058" sldId="281"/>
            <ac:spMk id="8" creationId="{80A8E123-C11B-4780-9296-E3FB605AED75}"/>
          </ac:spMkLst>
        </pc:spChg>
        <pc:spChg chg="add del mod">
          <ac:chgData name="Petr Bezchleba - ABS WYDA, s.r.o." userId="38fd7d64-42dd-48a3-96da-b63b3771e5ef" providerId="ADAL" clId="{55A6707F-0BE1-4442-A3FC-0B91684218CC}" dt="2020-04-02T11:50:00.716" v="122"/>
          <ac:spMkLst>
            <pc:docMk/>
            <pc:sldMk cId="406074058" sldId="281"/>
            <ac:spMk id="9" creationId="{E9F5D38B-B076-4E70-98E1-57B98AE10E32}"/>
          </ac:spMkLst>
        </pc:spChg>
        <pc:spChg chg="add del mod">
          <ac:chgData name="Petr Bezchleba - ABS WYDA, s.r.o." userId="38fd7d64-42dd-48a3-96da-b63b3771e5ef" providerId="ADAL" clId="{55A6707F-0BE1-4442-A3FC-0B91684218CC}" dt="2020-04-02T11:50:00.716" v="122"/>
          <ac:spMkLst>
            <pc:docMk/>
            <pc:sldMk cId="406074058" sldId="281"/>
            <ac:spMk id="10" creationId="{C0988011-539E-4D44-9BA5-0B92F9AD29F2}"/>
          </ac:spMkLst>
        </pc:spChg>
        <pc:spChg chg="add mod">
          <ac:chgData name="Petr Bezchleba - ABS WYDA, s.r.o." userId="38fd7d64-42dd-48a3-96da-b63b3771e5ef" providerId="ADAL" clId="{55A6707F-0BE1-4442-A3FC-0B91684218CC}" dt="2020-04-02T11:50:00.716" v="122"/>
          <ac:spMkLst>
            <pc:docMk/>
            <pc:sldMk cId="406074058" sldId="281"/>
            <ac:spMk id="11" creationId="{A101EA82-98E3-442F-A31B-52E1B0C61037}"/>
          </ac:spMkLst>
        </pc:spChg>
        <pc:spChg chg="add mod">
          <ac:chgData name="Petr Bezchleba - ABS WYDA, s.r.o." userId="38fd7d64-42dd-48a3-96da-b63b3771e5ef" providerId="ADAL" clId="{55A6707F-0BE1-4442-A3FC-0B91684218CC}" dt="2020-04-02T11:50:00.716" v="122"/>
          <ac:spMkLst>
            <pc:docMk/>
            <pc:sldMk cId="406074058" sldId="281"/>
            <ac:spMk id="12" creationId="{61E4BB1F-5457-4333-9F91-FD0FF473A976}"/>
          </ac:spMkLst>
        </pc:spChg>
        <pc:spChg chg="add mod">
          <ac:chgData name="Petr Bezchleba - ABS WYDA, s.r.o." userId="38fd7d64-42dd-48a3-96da-b63b3771e5ef" providerId="ADAL" clId="{55A6707F-0BE1-4442-A3FC-0B91684218CC}" dt="2020-04-02T11:50:00.716" v="122"/>
          <ac:spMkLst>
            <pc:docMk/>
            <pc:sldMk cId="406074058" sldId="281"/>
            <ac:spMk id="13" creationId="{1F0CEB74-8A63-4EB9-BFB5-6A3992934B9C}"/>
          </ac:spMkLst>
        </pc:spChg>
        <pc:spChg chg="del">
          <ac:chgData name="Petr Bezchleba - ABS WYDA, s.r.o." userId="38fd7d64-42dd-48a3-96da-b63b3771e5ef" providerId="ADAL" clId="{55A6707F-0BE1-4442-A3FC-0B91684218CC}" dt="2020-04-02T11:48:48.064" v="117"/>
          <ac:spMkLst>
            <pc:docMk/>
            <pc:sldMk cId="406074058" sldId="281"/>
            <ac:spMk id="22" creationId="{E91DC736-0EF8-4F87-9146-EBF1D2EE4D3D}"/>
          </ac:spMkLst>
        </pc:spChg>
        <pc:spChg chg="del">
          <ac:chgData name="Petr Bezchleba - ABS WYDA, s.r.o." userId="38fd7d64-42dd-48a3-96da-b63b3771e5ef" providerId="ADAL" clId="{55A6707F-0BE1-4442-A3FC-0B91684218CC}" dt="2020-04-02T11:48:48.064" v="117"/>
          <ac:spMkLst>
            <pc:docMk/>
            <pc:sldMk cId="406074058" sldId="281"/>
            <ac:spMk id="23" creationId="{097CD68E-23E3-4007-8847-CD0944C4F7BE}"/>
          </ac:spMkLst>
        </pc:spChg>
        <pc:spChg chg="del">
          <ac:chgData name="Petr Bezchleba - ABS WYDA, s.r.o." userId="38fd7d64-42dd-48a3-96da-b63b3771e5ef" providerId="ADAL" clId="{55A6707F-0BE1-4442-A3FC-0B91684218CC}" dt="2020-04-02T11:48:48.064" v="117"/>
          <ac:spMkLst>
            <pc:docMk/>
            <pc:sldMk cId="406074058" sldId="281"/>
            <ac:spMk id="24" creationId="{AF2F604E-43BE-4DC3-B983-E071523364F8}"/>
          </ac:spMkLst>
        </pc:spChg>
        <pc:spChg chg="del">
          <ac:chgData name="Petr Bezchleba - ABS WYDA, s.r.o." userId="38fd7d64-42dd-48a3-96da-b63b3771e5ef" providerId="ADAL" clId="{55A6707F-0BE1-4442-A3FC-0B91684218CC}" dt="2020-04-02T11:48:48.064" v="117"/>
          <ac:spMkLst>
            <pc:docMk/>
            <pc:sldMk cId="406074058" sldId="281"/>
            <ac:spMk id="25" creationId="{08C9B587-E65E-4B52-B37C-ABEBB6E87928}"/>
          </ac:spMkLst>
        </pc:spChg>
      </pc:sldChg>
      <pc:sldChg chg="modSp add del mod">
        <pc:chgData name="Petr Bezchleba - ABS WYDA, s.r.o." userId="38fd7d64-42dd-48a3-96da-b63b3771e5ef" providerId="ADAL" clId="{55A6707F-0BE1-4442-A3FC-0B91684218CC}" dt="2020-04-02T11:48:20.132" v="90" actId="47"/>
        <pc:sldMkLst>
          <pc:docMk/>
          <pc:sldMk cId="3269410039" sldId="281"/>
        </pc:sldMkLst>
        <pc:spChg chg="mod">
          <ac:chgData name="Petr Bezchleba - ABS WYDA, s.r.o." userId="38fd7d64-42dd-48a3-96da-b63b3771e5ef" providerId="ADAL" clId="{55A6707F-0BE1-4442-A3FC-0B91684218CC}" dt="2020-04-02T11:48:15.834" v="89" actId="14100"/>
          <ac:spMkLst>
            <pc:docMk/>
            <pc:sldMk cId="3269410039" sldId="281"/>
            <ac:spMk id="2" creationId="{B61D328C-0BC9-41AD-B450-7C0511C068DD}"/>
          </ac:spMkLst>
        </pc:spChg>
      </pc:sldChg>
      <pc:sldChg chg="modSp mod">
        <pc:chgData name="Petr Bezchleba - ABS WYDA, s.r.o." userId="38fd7d64-42dd-48a3-96da-b63b3771e5ef" providerId="ADAL" clId="{55A6707F-0BE1-4442-A3FC-0B91684218CC}" dt="2020-04-02T12:39:40.657" v="1224" actId="108"/>
        <pc:sldMkLst>
          <pc:docMk/>
          <pc:sldMk cId="614970438" sldId="282"/>
        </pc:sldMkLst>
        <pc:spChg chg="mod">
          <ac:chgData name="Petr Bezchleba - ABS WYDA, s.r.o." userId="38fd7d64-42dd-48a3-96da-b63b3771e5ef" providerId="ADAL" clId="{55A6707F-0BE1-4442-A3FC-0B91684218CC}" dt="2020-04-02T12:39:40.657" v="1224" actId="108"/>
          <ac:spMkLst>
            <pc:docMk/>
            <pc:sldMk cId="614970438" sldId="282"/>
            <ac:spMk id="4" creationId="{76BB1C7D-74BC-4674-9A08-BD1EEC84E67B}"/>
          </ac:spMkLst>
        </pc:spChg>
      </pc:sldChg>
      <pc:sldChg chg="modSp add mod">
        <pc:chgData name="Petr Bezchleba - ABS WYDA, s.r.o." userId="38fd7d64-42dd-48a3-96da-b63b3771e5ef" providerId="ADAL" clId="{55A6707F-0BE1-4442-A3FC-0B91684218CC}" dt="2020-04-02T11:55:39.866" v="293" actId="20577"/>
        <pc:sldMkLst>
          <pc:docMk/>
          <pc:sldMk cId="3274168195" sldId="283"/>
        </pc:sldMkLst>
        <pc:spChg chg="mod">
          <ac:chgData name="Petr Bezchleba - ABS WYDA, s.r.o." userId="38fd7d64-42dd-48a3-96da-b63b3771e5ef" providerId="ADAL" clId="{55A6707F-0BE1-4442-A3FC-0B91684218CC}" dt="2020-04-02T11:55:39.866" v="293" actId="20577"/>
          <ac:spMkLst>
            <pc:docMk/>
            <pc:sldMk cId="3274168195" sldId="283"/>
            <ac:spMk id="2" creationId="{513A9587-3646-49D3-AAEE-23291BD391CE}"/>
          </ac:spMkLst>
        </pc:spChg>
      </pc:sldChg>
      <pc:sldChg chg="addSp modSp add mod ord">
        <pc:chgData name="Petr Bezchleba - ABS WYDA, s.r.o." userId="38fd7d64-42dd-48a3-96da-b63b3771e5ef" providerId="ADAL" clId="{55A6707F-0BE1-4442-A3FC-0B91684218CC}" dt="2020-04-02T12:39:11.015" v="1222" actId="1076"/>
        <pc:sldMkLst>
          <pc:docMk/>
          <pc:sldMk cId="3923713717" sldId="286"/>
        </pc:sldMkLst>
        <pc:picChg chg="add mod">
          <ac:chgData name="Petr Bezchleba - ABS WYDA, s.r.o." userId="38fd7d64-42dd-48a3-96da-b63b3771e5ef" providerId="ADAL" clId="{55A6707F-0BE1-4442-A3FC-0B91684218CC}" dt="2020-04-02T12:39:11.015" v="1222" actId="1076"/>
          <ac:picMkLst>
            <pc:docMk/>
            <pc:sldMk cId="3923713717" sldId="286"/>
            <ac:picMk id="3" creationId="{BA75F80E-3896-4993-8EC1-18D9141C42E8}"/>
          </ac:picMkLst>
        </pc:picChg>
      </pc:sldChg>
      <pc:sldChg chg="modSp add mod ord">
        <pc:chgData name="Petr Bezchleba - ABS WYDA, s.r.o." userId="38fd7d64-42dd-48a3-96da-b63b3771e5ef" providerId="ADAL" clId="{55A6707F-0BE1-4442-A3FC-0B91684218CC}" dt="2020-04-02T12:38:31.641" v="1216" actId="20577"/>
        <pc:sldMkLst>
          <pc:docMk/>
          <pc:sldMk cId="706060948" sldId="287"/>
        </pc:sldMkLst>
        <pc:spChg chg="mod">
          <ac:chgData name="Petr Bezchleba - ABS WYDA, s.r.o." userId="38fd7d64-42dd-48a3-96da-b63b3771e5ef" providerId="ADAL" clId="{55A6707F-0BE1-4442-A3FC-0B91684218CC}" dt="2020-04-02T12:38:31.641" v="1216" actId="20577"/>
          <ac:spMkLst>
            <pc:docMk/>
            <pc:sldMk cId="706060948" sldId="287"/>
            <ac:spMk id="3" creationId="{A53C9DCA-2B4B-4C23-B071-E54F256D3713}"/>
          </ac:spMkLst>
        </pc:spChg>
      </pc:sldChg>
      <pc:sldChg chg="addSp modSp add mod ord modTransition">
        <pc:chgData name="Petr Bezchleba - ABS WYDA, s.r.o." userId="38fd7d64-42dd-48a3-96da-b63b3771e5ef" providerId="ADAL" clId="{55A6707F-0BE1-4442-A3FC-0B91684218CC}" dt="2020-04-02T12:59:55.122" v="1519"/>
        <pc:sldMkLst>
          <pc:docMk/>
          <pc:sldMk cId="3881798501" sldId="288"/>
        </pc:sldMkLst>
        <pc:spChg chg="mod">
          <ac:chgData name="Petr Bezchleba - ABS WYDA, s.r.o." userId="38fd7d64-42dd-48a3-96da-b63b3771e5ef" providerId="ADAL" clId="{55A6707F-0BE1-4442-A3FC-0B91684218CC}" dt="2020-04-02T12:59:41.813" v="1518" actId="207"/>
          <ac:spMkLst>
            <pc:docMk/>
            <pc:sldMk cId="3881798501" sldId="288"/>
            <ac:spMk id="2" creationId="{19255C53-21BA-40EB-B7C3-1CB3A912D9AC}"/>
          </ac:spMkLst>
        </pc:spChg>
        <pc:spChg chg="mod">
          <ac:chgData name="Petr Bezchleba - ABS WYDA, s.r.o." userId="38fd7d64-42dd-48a3-96da-b63b3771e5ef" providerId="ADAL" clId="{55A6707F-0BE1-4442-A3FC-0B91684218CC}" dt="2020-04-02T12:30:28.755" v="916" actId="113"/>
          <ac:spMkLst>
            <pc:docMk/>
            <pc:sldMk cId="3881798501" sldId="288"/>
            <ac:spMk id="3" creationId="{A53C9DCA-2B4B-4C23-B071-E54F256D3713}"/>
          </ac:spMkLst>
        </pc:spChg>
        <pc:picChg chg="add">
          <ac:chgData name="Petr Bezchleba - ABS WYDA, s.r.o." userId="38fd7d64-42dd-48a3-96da-b63b3771e5ef" providerId="ADAL" clId="{55A6707F-0BE1-4442-A3FC-0B91684218CC}" dt="2020-04-02T12:59:55.122" v="1519"/>
          <ac:picMkLst>
            <pc:docMk/>
            <pc:sldMk cId="3881798501" sldId="288"/>
            <ac:picMk id="4" creationId="{F4DD4C6A-EC88-4055-B40B-8E2BC6B37FD3}"/>
          </ac:picMkLst>
        </pc:picChg>
      </pc:sldChg>
      <pc:sldChg chg="modSp mod">
        <pc:chgData name="Petr Bezchleba - ABS WYDA, s.r.o." userId="38fd7d64-42dd-48a3-96da-b63b3771e5ef" providerId="ADAL" clId="{55A6707F-0BE1-4442-A3FC-0B91684218CC}" dt="2020-04-02T12:40:14.704" v="1230" actId="108"/>
        <pc:sldMkLst>
          <pc:docMk/>
          <pc:sldMk cId="3349593905" sldId="289"/>
        </pc:sldMkLst>
        <pc:spChg chg="mod">
          <ac:chgData name="Petr Bezchleba - ABS WYDA, s.r.o." userId="38fd7d64-42dd-48a3-96da-b63b3771e5ef" providerId="ADAL" clId="{55A6707F-0BE1-4442-A3FC-0B91684218CC}" dt="2020-04-02T12:40:14.704" v="1230" actId="108"/>
          <ac:spMkLst>
            <pc:docMk/>
            <pc:sldMk cId="3349593905" sldId="289"/>
            <ac:spMk id="4" creationId="{9981DF93-9DE3-4E4F-88FF-C22DEE338F6D}"/>
          </ac:spMkLst>
        </pc:spChg>
      </pc:sldChg>
      <pc:sldChg chg="modSp mod">
        <pc:chgData name="Petr Bezchleba - ABS WYDA, s.r.o." userId="38fd7d64-42dd-48a3-96da-b63b3771e5ef" providerId="ADAL" clId="{55A6707F-0BE1-4442-A3FC-0B91684218CC}" dt="2020-04-02T12:40:51.846" v="1244" actId="20577"/>
        <pc:sldMkLst>
          <pc:docMk/>
          <pc:sldMk cId="22053101" sldId="290"/>
        </pc:sldMkLst>
        <pc:spChg chg="mod">
          <ac:chgData name="Petr Bezchleba - ABS WYDA, s.r.o." userId="38fd7d64-42dd-48a3-96da-b63b3771e5ef" providerId="ADAL" clId="{55A6707F-0BE1-4442-A3FC-0B91684218CC}" dt="2020-04-02T12:40:51.846" v="1244" actId="20577"/>
          <ac:spMkLst>
            <pc:docMk/>
            <pc:sldMk cId="22053101" sldId="290"/>
            <ac:spMk id="2" creationId="{83E20B0F-A4F6-4401-9DBB-F8F4AE094107}"/>
          </ac:spMkLst>
        </pc:spChg>
      </pc:sldChg>
      <pc:sldChg chg="del">
        <pc:chgData name="Petr Bezchleba - ABS WYDA, s.r.o." userId="38fd7d64-42dd-48a3-96da-b63b3771e5ef" providerId="ADAL" clId="{55A6707F-0BE1-4442-A3FC-0B91684218CC}" dt="2020-04-02T12:40:38.447" v="1232" actId="47"/>
        <pc:sldMkLst>
          <pc:docMk/>
          <pc:sldMk cId="4270969809" sldId="291"/>
        </pc:sldMkLst>
      </pc:sldChg>
      <pc:sldChg chg="addSp delSp modSp mod">
        <pc:chgData name="Petr Bezchleba - ABS WYDA, s.r.o." userId="38fd7d64-42dd-48a3-96da-b63b3771e5ef" providerId="ADAL" clId="{55A6707F-0BE1-4442-A3FC-0B91684218CC}" dt="2020-04-02T12:54:05.496" v="1350" actId="113"/>
        <pc:sldMkLst>
          <pc:docMk/>
          <pc:sldMk cId="2281768629" sldId="292"/>
        </pc:sldMkLst>
        <pc:spChg chg="mod">
          <ac:chgData name="Petr Bezchleba - ABS WYDA, s.r.o." userId="38fd7d64-42dd-48a3-96da-b63b3771e5ef" providerId="ADAL" clId="{55A6707F-0BE1-4442-A3FC-0B91684218CC}" dt="2020-04-02T12:54:05.496" v="1350" actId="113"/>
          <ac:spMkLst>
            <pc:docMk/>
            <pc:sldMk cId="2281768629" sldId="292"/>
            <ac:spMk id="3" creationId="{E8EC5756-F200-4E7C-990A-6DA3134FBD4A}"/>
          </ac:spMkLst>
        </pc:spChg>
        <pc:spChg chg="del">
          <ac:chgData name="Petr Bezchleba - ABS WYDA, s.r.o." userId="38fd7d64-42dd-48a3-96da-b63b3771e5ef" providerId="ADAL" clId="{55A6707F-0BE1-4442-A3FC-0B91684218CC}" dt="2020-04-02T12:53:02.289" v="1321"/>
          <ac:spMkLst>
            <pc:docMk/>
            <pc:sldMk cId="2281768629" sldId="292"/>
            <ac:spMk id="4" creationId="{435802C3-2C96-4627-B6AA-9FC8D0FB4382}"/>
          </ac:spMkLst>
        </pc:spChg>
        <pc:picChg chg="add mod modCrop">
          <ac:chgData name="Petr Bezchleba - ABS WYDA, s.r.o." userId="38fd7d64-42dd-48a3-96da-b63b3771e5ef" providerId="ADAL" clId="{55A6707F-0BE1-4442-A3FC-0B91684218CC}" dt="2020-04-02T12:53:37.767" v="1326" actId="14100"/>
          <ac:picMkLst>
            <pc:docMk/>
            <pc:sldMk cId="2281768629" sldId="292"/>
            <ac:picMk id="5" creationId="{A0E1AC4F-1BBC-4F64-8758-3CA7DA073798}"/>
          </ac:picMkLst>
        </pc:picChg>
      </pc:sldChg>
      <pc:sldChg chg="addSp modSp mod">
        <pc:chgData name="Petr Bezchleba - ABS WYDA, s.r.o." userId="38fd7d64-42dd-48a3-96da-b63b3771e5ef" providerId="ADAL" clId="{55A6707F-0BE1-4442-A3FC-0B91684218CC}" dt="2020-04-02T13:11:59.416" v="1670" actId="1035"/>
        <pc:sldMkLst>
          <pc:docMk/>
          <pc:sldMk cId="3122030183" sldId="293"/>
        </pc:sldMkLst>
        <pc:spChg chg="mod">
          <ac:chgData name="Petr Bezchleba - ABS WYDA, s.r.o." userId="38fd7d64-42dd-48a3-96da-b63b3771e5ef" providerId="ADAL" clId="{55A6707F-0BE1-4442-A3FC-0B91684218CC}" dt="2020-04-02T13:11:59.416" v="1670" actId="1035"/>
          <ac:spMkLst>
            <pc:docMk/>
            <pc:sldMk cId="3122030183" sldId="293"/>
            <ac:spMk id="3" creationId="{E8EC5756-F200-4E7C-990A-6DA3134FBD4A}"/>
          </ac:spMkLst>
        </pc:spChg>
        <pc:spChg chg="mod">
          <ac:chgData name="Petr Bezchleba - ABS WYDA, s.r.o." userId="38fd7d64-42dd-48a3-96da-b63b3771e5ef" providerId="ADAL" clId="{55A6707F-0BE1-4442-A3FC-0B91684218CC}" dt="2020-04-02T13:07:23.393" v="1531" actId="20577"/>
          <ac:spMkLst>
            <pc:docMk/>
            <pc:sldMk cId="3122030183" sldId="293"/>
            <ac:spMk id="4" creationId="{435802C3-2C96-4627-B6AA-9FC8D0FB4382}"/>
          </ac:spMkLst>
        </pc:spChg>
        <pc:spChg chg="add mod">
          <ac:chgData name="Petr Bezchleba - ABS WYDA, s.r.o." userId="38fd7d64-42dd-48a3-96da-b63b3771e5ef" providerId="ADAL" clId="{55A6707F-0BE1-4442-A3FC-0B91684218CC}" dt="2020-04-02T13:06:08.528" v="1528" actId="14100"/>
          <ac:spMkLst>
            <pc:docMk/>
            <pc:sldMk cId="3122030183" sldId="293"/>
            <ac:spMk id="5" creationId="{38D5FF47-0A24-4528-A702-ADD9F82FD9E4}"/>
          </ac:spMkLst>
        </pc:spChg>
        <pc:picChg chg="add mod">
          <ac:chgData name="Petr Bezchleba - ABS WYDA, s.r.o." userId="38fd7d64-42dd-48a3-96da-b63b3771e5ef" providerId="ADAL" clId="{55A6707F-0BE1-4442-A3FC-0B91684218CC}" dt="2020-04-02T13:05:42.312" v="1526" actId="1076"/>
          <ac:picMkLst>
            <pc:docMk/>
            <pc:sldMk cId="3122030183" sldId="293"/>
            <ac:picMk id="2" creationId="{F11A6721-A2DB-442B-9A7E-C76D25AE6DAE}"/>
          </ac:picMkLst>
        </pc:picChg>
      </pc:sldChg>
      <pc:sldChg chg="del">
        <pc:chgData name="Petr Bezchleba - ABS WYDA, s.r.o." userId="38fd7d64-42dd-48a3-96da-b63b3771e5ef" providerId="ADAL" clId="{55A6707F-0BE1-4442-A3FC-0B91684218CC}" dt="2020-04-02T12:40:41.768" v="1233" actId="47"/>
        <pc:sldMkLst>
          <pc:docMk/>
          <pc:sldMk cId="2401921186" sldId="294"/>
        </pc:sldMkLst>
      </pc:sldChg>
      <pc:sldChg chg="modSp add mod ord">
        <pc:chgData name="Petr Bezchleba - ABS WYDA, s.r.o." userId="38fd7d64-42dd-48a3-96da-b63b3771e5ef" providerId="ADAL" clId="{55A6707F-0BE1-4442-A3FC-0B91684218CC}" dt="2020-04-03T06:35:40.841" v="1975" actId="20577"/>
        <pc:sldMkLst>
          <pc:docMk/>
          <pc:sldMk cId="134806015" sldId="295"/>
        </pc:sldMkLst>
        <pc:spChg chg="mod">
          <ac:chgData name="Petr Bezchleba - ABS WYDA, s.r.o." userId="38fd7d64-42dd-48a3-96da-b63b3771e5ef" providerId="ADAL" clId="{55A6707F-0BE1-4442-A3FC-0B91684218CC}" dt="2020-04-03T06:35:40.841" v="1975" actId="20577"/>
          <ac:spMkLst>
            <pc:docMk/>
            <pc:sldMk cId="134806015" sldId="295"/>
            <ac:spMk id="2" creationId="{19255C53-21BA-40EB-B7C3-1CB3A912D9AC}"/>
          </ac:spMkLst>
        </pc:spChg>
        <pc:spChg chg="mod">
          <ac:chgData name="Petr Bezchleba - ABS WYDA, s.r.o." userId="38fd7d64-42dd-48a3-96da-b63b3771e5ef" providerId="ADAL" clId="{55A6707F-0BE1-4442-A3FC-0B91684218CC}" dt="2020-04-02T12:45:27.037" v="1316" actId="20577"/>
          <ac:spMkLst>
            <pc:docMk/>
            <pc:sldMk cId="134806015" sldId="295"/>
            <ac:spMk id="3" creationId="{A53C9DCA-2B4B-4C23-B071-E54F256D3713}"/>
          </ac:spMkLst>
        </pc:spChg>
      </pc:sldChg>
      <pc:sldChg chg="modSp add mod ord">
        <pc:chgData name="Petr Bezchleba - ABS WYDA, s.r.o." userId="38fd7d64-42dd-48a3-96da-b63b3771e5ef" providerId="ADAL" clId="{55A6707F-0BE1-4442-A3FC-0B91684218CC}" dt="2020-04-02T12:58:06.438" v="1484" actId="207"/>
        <pc:sldMkLst>
          <pc:docMk/>
          <pc:sldMk cId="3695208425" sldId="300"/>
        </pc:sldMkLst>
        <pc:spChg chg="mod">
          <ac:chgData name="Petr Bezchleba - ABS WYDA, s.r.o." userId="38fd7d64-42dd-48a3-96da-b63b3771e5ef" providerId="ADAL" clId="{55A6707F-0BE1-4442-A3FC-0B91684218CC}" dt="2020-04-02T12:58:06.438" v="1484" actId="207"/>
          <ac:spMkLst>
            <pc:docMk/>
            <pc:sldMk cId="3695208425" sldId="300"/>
            <ac:spMk id="2" creationId="{83E20B0F-A4F6-4401-9DBB-F8F4AE094107}"/>
          </ac:spMkLst>
        </pc:spChg>
      </pc:sldChg>
      <pc:sldChg chg="addSp delSp modSp add mod">
        <pc:chgData name="Petr Bezchleba - ABS WYDA, s.r.o." userId="38fd7d64-42dd-48a3-96da-b63b3771e5ef" providerId="ADAL" clId="{55A6707F-0BE1-4442-A3FC-0B91684218CC}" dt="2020-04-02T13:08:37.510" v="1544" actId="1076"/>
        <pc:sldMkLst>
          <pc:docMk/>
          <pc:sldMk cId="22282536" sldId="301"/>
        </pc:sldMkLst>
        <pc:spChg chg="mod">
          <ac:chgData name="Petr Bezchleba - ABS WYDA, s.r.o." userId="38fd7d64-42dd-48a3-96da-b63b3771e5ef" providerId="ADAL" clId="{55A6707F-0BE1-4442-A3FC-0B91684218CC}" dt="2020-04-02T13:08:29.783" v="1543" actId="1076"/>
          <ac:spMkLst>
            <pc:docMk/>
            <pc:sldMk cId="22282536" sldId="301"/>
            <ac:spMk id="4" creationId="{435802C3-2C96-4627-B6AA-9FC8D0FB4382}"/>
          </ac:spMkLst>
        </pc:spChg>
        <pc:spChg chg="del">
          <ac:chgData name="Petr Bezchleba - ABS WYDA, s.r.o." userId="38fd7d64-42dd-48a3-96da-b63b3771e5ef" providerId="ADAL" clId="{55A6707F-0BE1-4442-A3FC-0B91684218CC}" dt="2020-04-02T13:08:16.954" v="1540" actId="478"/>
          <ac:spMkLst>
            <pc:docMk/>
            <pc:sldMk cId="22282536" sldId="301"/>
            <ac:spMk id="5" creationId="{38D5FF47-0A24-4528-A702-ADD9F82FD9E4}"/>
          </ac:spMkLst>
        </pc:spChg>
        <pc:picChg chg="del">
          <ac:chgData name="Petr Bezchleba - ABS WYDA, s.r.o." userId="38fd7d64-42dd-48a3-96da-b63b3771e5ef" providerId="ADAL" clId="{55A6707F-0BE1-4442-A3FC-0B91684218CC}" dt="2020-04-02T13:07:32.906" v="1532" actId="478"/>
          <ac:picMkLst>
            <pc:docMk/>
            <pc:sldMk cId="22282536" sldId="301"/>
            <ac:picMk id="2" creationId="{F11A6721-A2DB-442B-9A7E-C76D25AE6DAE}"/>
          </ac:picMkLst>
        </pc:picChg>
        <pc:picChg chg="add mod modCrop">
          <ac:chgData name="Petr Bezchleba - ABS WYDA, s.r.o." userId="38fd7d64-42dd-48a3-96da-b63b3771e5ef" providerId="ADAL" clId="{55A6707F-0BE1-4442-A3FC-0B91684218CC}" dt="2020-04-02T13:08:37.510" v="1544" actId="1076"/>
          <ac:picMkLst>
            <pc:docMk/>
            <pc:sldMk cId="22282536" sldId="301"/>
            <ac:picMk id="6" creationId="{B1DE4CE1-A171-4CEC-A847-973A84D9E8F8}"/>
          </ac:picMkLst>
        </pc:picChg>
      </pc:sldChg>
      <pc:sldChg chg="modSp add mod ord">
        <pc:chgData name="Petr Bezchleba - ABS WYDA, s.r.o." userId="38fd7d64-42dd-48a3-96da-b63b3771e5ef" providerId="ADAL" clId="{55A6707F-0BE1-4442-A3FC-0B91684218CC}" dt="2020-04-02T13:10:35.285" v="1574" actId="20577"/>
        <pc:sldMkLst>
          <pc:docMk/>
          <pc:sldMk cId="2913686842" sldId="302"/>
        </pc:sldMkLst>
        <pc:spChg chg="mod">
          <ac:chgData name="Petr Bezchleba - ABS WYDA, s.r.o." userId="38fd7d64-42dd-48a3-96da-b63b3771e5ef" providerId="ADAL" clId="{55A6707F-0BE1-4442-A3FC-0B91684218CC}" dt="2020-04-02T13:10:35.285" v="1574" actId="20577"/>
          <ac:spMkLst>
            <pc:docMk/>
            <pc:sldMk cId="2913686842" sldId="302"/>
            <ac:spMk id="2" creationId="{83E20B0F-A4F6-4401-9DBB-F8F4AE094107}"/>
          </ac:spMkLst>
        </pc:spChg>
      </pc:sldChg>
      <pc:sldChg chg="addSp delSp modSp add mod ord">
        <pc:chgData name="Petr Bezchleba - ABS WYDA, s.r.o." userId="38fd7d64-42dd-48a3-96da-b63b3771e5ef" providerId="ADAL" clId="{55A6707F-0BE1-4442-A3FC-0B91684218CC}" dt="2020-04-02T13:34:22.028" v="1742" actId="20577"/>
        <pc:sldMkLst>
          <pc:docMk/>
          <pc:sldMk cId="1788695871" sldId="303"/>
        </pc:sldMkLst>
        <pc:spChg chg="mod">
          <ac:chgData name="Petr Bezchleba - ABS WYDA, s.r.o." userId="38fd7d64-42dd-48a3-96da-b63b3771e5ef" providerId="ADAL" clId="{55A6707F-0BE1-4442-A3FC-0B91684218CC}" dt="2020-04-02T13:11:11.493" v="1597" actId="20577"/>
          <ac:spMkLst>
            <pc:docMk/>
            <pc:sldMk cId="1788695871" sldId="303"/>
            <ac:spMk id="3" creationId="{E8EC5756-F200-4E7C-990A-6DA3134FBD4A}"/>
          </ac:spMkLst>
        </pc:spChg>
        <pc:spChg chg="mod">
          <ac:chgData name="Petr Bezchleba - ABS WYDA, s.r.o." userId="38fd7d64-42dd-48a3-96da-b63b3771e5ef" providerId="ADAL" clId="{55A6707F-0BE1-4442-A3FC-0B91684218CC}" dt="2020-04-02T13:34:22.028" v="1742" actId="20577"/>
          <ac:spMkLst>
            <pc:docMk/>
            <pc:sldMk cId="1788695871" sldId="303"/>
            <ac:spMk id="4" creationId="{435802C3-2C96-4627-B6AA-9FC8D0FB4382}"/>
          </ac:spMkLst>
        </pc:spChg>
        <pc:spChg chg="add mod">
          <ac:chgData name="Petr Bezchleba - ABS WYDA, s.r.o." userId="38fd7d64-42dd-48a3-96da-b63b3771e5ef" providerId="ADAL" clId="{55A6707F-0BE1-4442-A3FC-0B91684218CC}" dt="2020-04-02T13:13:31.620" v="1679" actId="1076"/>
          <ac:spMkLst>
            <pc:docMk/>
            <pc:sldMk cId="1788695871" sldId="303"/>
            <ac:spMk id="7" creationId="{7E1334E1-0CE8-4863-B721-8FFFC0349212}"/>
          </ac:spMkLst>
        </pc:spChg>
        <pc:picChg chg="add mod ord">
          <ac:chgData name="Petr Bezchleba - ABS WYDA, s.r.o." userId="38fd7d64-42dd-48a3-96da-b63b3771e5ef" providerId="ADAL" clId="{55A6707F-0BE1-4442-A3FC-0B91684218CC}" dt="2020-04-02T13:13:26.004" v="1678" actId="14100"/>
          <ac:picMkLst>
            <pc:docMk/>
            <pc:sldMk cId="1788695871" sldId="303"/>
            <ac:picMk id="2" creationId="{85146262-3DED-46FA-9485-FAD88A5FE5A7}"/>
          </ac:picMkLst>
        </pc:picChg>
        <pc:picChg chg="add del mod">
          <ac:chgData name="Petr Bezchleba - ABS WYDA, s.r.o." userId="38fd7d64-42dd-48a3-96da-b63b3771e5ef" providerId="ADAL" clId="{55A6707F-0BE1-4442-A3FC-0B91684218CC}" dt="2020-04-02T13:13:02.756" v="1674" actId="478"/>
          <ac:picMkLst>
            <pc:docMk/>
            <pc:sldMk cId="1788695871" sldId="303"/>
            <ac:picMk id="5" creationId="{125445E2-A438-4A8E-B9EE-3DB23B501912}"/>
          </ac:picMkLst>
        </pc:picChg>
        <pc:picChg chg="del">
          <ac:chgData name="Petr Bezchleba - ABS WYDA, s.r.o." userId="38fd7d64-42dd-48a3-96da-b63b3771e5ef" providerId="ADAL" clId="{55A6707F-0BE1-4442-A3FC-0B91684218CC}" dt="2020-04-02T13:11:36.730" v="1630" actId="478"/>
          <ac:picMkLst>
            <pc:docMk/>
            <pc:sldMk cId="1788695871" sldId="303"/>
            <ac:picMk id="6" creationId="{B1DE4CE1-A171-4CEC-A847-973A84D9E8F8}"/>
          </ac:picMkLst>
        </pc:picChg>
      </pc:sldChg>
      <pc:sldChg chg="addSp delSp modSp add mod">
        <pc:chgData name="Petr Bezchleba - ABS WYDA, s.r.o." userId="38fd7d64-42dd-48a3-96da-b63b3771e5ef" providerId="ADAL" clId="{55A6707F-0BE1-4442-A3FC-0B91684218CC}" dt="2020-04-02T13:46:13.723" v="1789" actId="1076"/>
        <pc:sldMkLst>
          <pc:docMk/>
          <pc:sldMk cId="3359141770" sldId="304"/>
        </pc:sldMkLst>
        <pc:spChg chg="mod">
          <ac:chgData name="Petr Bezchleba - ABS WYDA, s.r.o." userId="38fd7d64-42dd-48a3-96da-b63b3771e5ef" providerId="ADAL" clId="{55A6707F-0BE1-4442-A3FC-0B91684218CC}" dt="2020-04-02T13:34:13.520" v="1727" actId="20577"/>
          <ac:spMkLst>
            <pc:docMk/>
            <pc:sldMk cId="3359141770" sldId="304"/>
            <ac:spMk id="3" creationId="{E8EC5756-F200-4E7C-990A-6DA3134FBD4A}"/>
          </ac:spMkLst>
        </pc:spChg>
        <pc:spChg chg="mod">
          <ac:chgData name="Petr Bezchleba - ABS WYDA, s.r.o." userId="38fd7d64-42dd-48a3-96da-b63b3771e5ef" providerId="ADAL" clId="{55A6707F-0BE1-4442-A3FC-0B91684218CC}" dt="2020-04-02T13:34:51.932" v="1779" actId="20577"/>
          <ac:spMkLst>
            <pc:docMk/>
            <pc:sldMk cId="3359141770" sldId="304"/>
            <ac:spMk id="4" creationId="{435802C3-2C96-4627-B6AA-9FC8D0FB4382}"/>
          </ac:spMkLst>
        </pc:spChg>
        <pc:spChg chg="del">
          <ac:chgData name="Petr Bezchleba - ABS WYDA, s.r.o." userId="38fd7d64-42dd-48a3-96da-b63b3771e5ef" providerId="ADAL" clId="{55A6707F-0BE1-4442-A3FC-0B91684218CC}" dt="2020-04-02T13:35:00.233" v="1781" actId="478"/>
          <ac:spMkLst>
            <pc:docMk/>
            <pc:sldMk cId="3359141770" sldId="304"/>
            <ac:spMk id="7" creationId="{7E1334E1-0CE8-4863-B721-8FFFC0349212}"/>
          </ac:spMkLst>
        </pc:spChg>
        <pc:spChg chg="add mod">
          <ac:chgData name="Petr Bezchleba - ABS WYDA, s.r.o." userId="38fd7d64-42dd-48a3-96da-b63b3771e5ef" providerId="ADAL" clId="{55A6707F-0BE1-4442-A3FC-0B91684218CC}" dt="2020-04-02T13:46:13.723" v="1789" actId="1076"/>
          <ac:spMkLst>
            <pc:docMk/>
            <pc:sldMk cId="3359141770" sldId="304"/>
            <ac:spMk id="8" creationId="{CD16DBBF-A5E2-4B71-B574-08FC617EDD7A}"/>
          </ac:spMkLst>
        </pc:spChg>
        <pc:picChg chg="del">
          <ac:chgData name="Petr Bezchleba - ABS WYDA, s.r.o." userId="38fd7d64-42dd-48a3-96da-b63b3771e5ef" providerId="ADAL" clId="{55A6707F-0BE1-4442-A3FC-0B91684218CC}" dt="2020-04-02T13:34:58.136" v="1780" actId="478"/>
          <ac:picMkLst>
            <pc:docMk/>
            <pc:sldMk cId="3359141770" sldId="304"/>
            <ac:picMk id="2" creationId="{85146262-3DED-46FA-9485-FAD88A5FE5A7}"/>
          </ac:picMkLst>
        </pc:picChg>
        <pc:picChg chg="add mod">
          <ac:chgData name="Petr Bezchleba - ABS WYDA, s.r.o." userId="38fd7d64-42dd-48a3-96da-b63b3771e5ef" providerId="ADAL" clId="{55A6707F-0BE1-4442-A3FC-0B91684218CC}" dt="2020-04-02T13:45:53.908" v="1784" actId="1076"/>
          <ac:picMkLst>
            <pc:docMk/>
            <pc:sldMk cId="3359141770" sldId="304"/>
            <ac:picMk id="5" creationId="{30E661C6-28D8-467D-995D-B4E08B1619ED}"/>
          </ac:picMkLst>
        </pc:picChg>
      </pc:sldChg>
      <pc:sldChg chg="modSp add mod">
        <pc:chgData name="Petr Bezchleba - ABS WYDA, s.r.o." userId="38fd7d64-42dd-48a3-96da-b63b3771e5ef" providerId="ADAL" clId="{55A6707F-0BE1-4442-A3FC-0B91684218CC}" dt="2020-04-03T06:35:01.041" v="1963" actId="20577"/>
        <pc:sldMkLst>
          <pc:docMk/>
          <pc:sldMk cId="2074117325" sldId="311"/>
        </pc:sldMkLst>
        <pc:spChg chg="mod">
          <ac:chgData name="Petr Bezchleba - ABS WYDA, s.r.o." userId="38fd7d64-42dd-48a3-96da-b63b3771e5ef" providerId="ADAL" clId="{55A6707F-0BE1-4442-A3FC-0B91684218CC}" dt="2020-04-03T06:35:01.041" v="1963" actId="20577"/>
          <ac:spMkLst>
            <pc:docMk/>
            <pc:sldMk cId="2074117325" sldId="311"/>
            <ac:spMk id="2" creationId="{19255C53-21BA-40EB-B7C3-1CB3A912D9AC}"/>
          </ac:spMkLst>
        </pc:spChg>
        <pc:spChg chg="mod">
          <ac:chgData name="Petr Bezchleba - ABS WYDA, s.r.o." userId="38fd7d64-42dd-48a3-96da-b63b3771e5ef" providerId="ADAL" clId="{55A6707F-0BE1-4442-A3FC-0B91684218CC}" dt="2020-04-03T06:34:55.065" v="1961" actId="113"/>
          <ac:spMkLst>
            <pc:docMk/>
            <pc:sldMk cId="2074117325" sldId="311"/>
            <ac:spMk id="3" creationId="{A53C9DCA-2B4B-4C23-B071-E54F256D3713}"/>
          </ac:spMkLst>
        </pc:spChg>
      </pc:sldChg>
      <pc:sldChg chg="add">
        <pc:chgData name="Petr Bezchleba - ABS WYDA, s.r.o." userId="38fd7d64-42dd-48a3-96da-b63b3771e5ef" providerId="ADAL" clId="{55A6707F-0BE1-4442-A3FC-0B91684218CC}" dt="2020-04-03T06:35:13.325" v="1964"/>
        <pc:sldMkLst>
          <pc:docMk/>
          <pc:sldMk cId="2130589069" sldId="312"/>
        </pc:sldMkLst>
      </pc:sldChg>
      <pc:sldChg chg="modSp add mod ord modTransition">
        <pc:chgData name="Petr Bezchleba - ABS WYDA, s.r.o." userId="38fd7d64-42dd-48a3-96da-b63b3771e5ef" providerId="ADAL" clId="{55A6707F-0BE1-4442-A3FC-0B91684218CC}" dt="2020-04-03T06:35:36.640" v="1973" actId="20577"/>
        <pc:sldMkLst>
          <pc:docMk/>
          <pc:sldMk cId="868974640" sldId="313"/>
        </pc:sldMkLst>
        <pc:spChg chg="mod">
          <ac:chgData name="Petr Bezchleba - ABS WYDA, s.r.o." userId="38fd7d64-42dd-48a3-96da-b63b3771e5ef" providerId="ADAL" clId="{55A6707F-0BE1-4442-A3FC-0B91684218CC}" dt="2020-04-03T06:35:36.640" v="1973" actId="20577"/>
          <ac:spMkLst>
            <pc:docMk/>
            <pc:sldMk cId="868974640" sldId="313"/>
            <ac:spMk id="2" creationId="{19255C53-21BA-40EB-B7C3-1CB3A912D9AC}"/>
          </ac:spMkLst>
        </pc:spChg>
      </pc:sldChg>
      <pc:sldMasterChg chg="modSldLayout">
        <pc:chgData name="Petr Bezchleba - ABS WYDA, s.r.o." userId="38fd7d64-42dd-48a3-96da-b63b3771e5ef" providerId="ADAL" clId="{55A6707F-0BE1-4442-A3FC-0B91684218CC}" dt="2020-04-02T13:00:34.238" v="1520" actId="113"/>
        <pc:sldMasterMkLst>
          <pc:docMk/>
          <pc:sldMasterMk cId="2126068991" sldId="2147483679"/>
        </pc:sldMasterMkLst>
        <pc:sldLayoutChg chg="modSp">
          <pc:chgData name="Petr Bezchleba - ABS WYDA, s.r.o." userId="38fd7d64-42dd-48a3-96da-b63b3771e5ef" providerId="ADAL" clId="{55A6707F-0BE1-4442-A3FC-0B91684218CC}" dt="2020-04-02T13:00:34.238" v="1520" actId="113"/>
          <pc:sldLayoutMkLst>
            <pc:docMk/>
            <pc:sldMasterMk cId="2126068991" sldId="2147483679"/>
            <pc:sldLayoutMk cId="1393569282" sldId="2147483675"/>
          </pc:sldLayoutMkLst>
          <pc:spChg chg="mod">
            <ac:chgData name="Petr Bezchleba - ABS WYDA, s.r.o." userId="38fd7d64-42dd-48a3-96da-b63b3771e5ef" providerId="ADAL" clId="{55A6707F-0BE1-4442-A3FC-0B91684218CC}" dt="2020-04-02T13:00:34.238" v="1520" actId="113"/>
            <ac:spMkLst>
              <pc:docMk/>
              <pc:sldMasterMk cId="2126068991" sldId="2147483679"/>
              <pc:sldLayoutMk cId="1393569282" sldId="2147483675"/>
              <ac:spMk id="2" creationId="{48D358CF-0758-490A-A084-C46443B9ABE8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450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62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86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6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65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4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76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2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8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3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68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2" r:id="rId6"/>
    <p:sldLayoutId id="2147483668" r:id="rId7"/>
    <p:sldLayoutId id="2147483669" r:id="rId8"/>
    <p:sldLayoutId id="2147483670" r:id="rId9"/>
    <p:sldLayoutId id="2147483671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soup.cz/Office365_nno" TargetMode="External"/><Relationship Id="rId2" Type="http://schemas.openxmlformats.org/officeDocument/2006/relationships/hyperlink" Target="https://www.techsoup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bsah obrázku kytara&#10;&#10;Popis byl vytvořen automaticky">
            <a:extLst>
              <a:ext uri="{FF2B5EF4-FFF2-40B4-BE49-F238E27FC236}">
                <a16:creationId xmlns:a16="http://schemas.microsoft.com/office/drawing/2014/main" id="{97C66174-0EB5-44BA-8B7D-78063B12E8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29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61D328C-0BC9-41AD-B450-7C0511C06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918293"/>
            <a:ext cx="9477943" cy="2999438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  <a:spcBef>
                <a:spcPts val="3000"/>
              </a:spcBef>
              <a:spcAft>
                <a:spcPts val="3000"/>
              </a:spcAft>
            </a:pPr>
            <a:r>
              <a:rPr lang="cs-CZ" sz="4800" b="1" dirty="0"/>
              <a:t>Využití MS TEAMS – Office 365</a:t>
            </a:r>
            <a:br>
              <a:rPr lang="cs-CZ" sz="4800" b="1" dirty="0"/>
            </a:br>
            <a:br>
              <a:rPr lang="cs-CZ" sz="4800" b="1" dirty="0"/>
            </a:br>
            <a:r>
              <a:rPr lang="cs-CZ" sz="4000" dirty="0"/>
              <a:t>- </a:t>
            </a:r>
            <a:r>
              <a:rPr lang="cs-CZ" sz="4000" dirty="0" err="1"/>
              <a:t>Home</a:t>
            </a:r>
            <a:r>
              <a:rPr lang="cs-CZ" sz="4000" dirty="0"/>
              <a:t> office</a:t>
            </a:r>
            <a:br>
              <a:rPr lang="cs-CZ" sz="4000" dirty="0"/>
            </a:br>
            <a:r>
              <a:rPr lang="cs-CZ" sz="4000" dirty="0"/>
              <a:t>- Jednání svazů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50E76D7-FCAB-488E-8E77-768EAD419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9580420" cy="1535761"/>
          </a:xfrm>
        </p:spPr>
        <p:txBody>
          <a:bodyPr>
            <a:normAutofit/>
          </a:bodyPr>
          <a:lstStyle/>
          <a:p>
            <a:r>
              <a:rPr lang="cs-CZ" sz="2000" dirty="0"/>
              <a:t>Mgr. Jaroslav Bezchleba 		jaroslav.bezchleba@wyda.cz</a:t>
            </a:r>
          </a:p>
          <a:p>
            <a:r>
              <a:rPr lang="cs-CZ" sz="2000" dirty="0"/>
              <a:t>Petr Bezchleba 				petr.bezchleba@wyda.cz</a:t>
            </a:r>
          </a:p>
          <a:p>
            <a:r>
              <a:rPr lang="cs-CZ" sz="2000" b="1" dirty="0"/>
              <a:t>ABS WYDA, s.r.o.</a:t>
            </a:r>
          </a:p>
        </p:txBody>
      </p:sp>
    </p:spTree>
    <p:extLst>
      <p:ext uri="{BB962C8B-B14F-4D97-AF65-F5344CB8AC3E}">
        <p14:creationId xmlns:p14="http://schemas.microsoft.com/office/powerpoint/2010/main" val="3833720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55C53-21BA-40EB-B7C3-1CB3A912D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</a:t>
            </a:r>
            <a:r>
              <a:rPr lang="cs-CZ" b="1" dirty="0"/>
              <a:t>) Vybavení pro jednání v týmech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3C9DCA-2B4B-4C23-B071-E54F256D3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448" y="1728215"/>
            <a:ext cx="11012214" cy="4909067"/>
          </a:xfrm>
        </p:spPr>
        <p:txBody>
          <a:bodyPr>
            <a:normAutofit/>
          </a:bodyPr>
          <a:lstStyle/>
          <a:p>
            <a:r>
              <a:rPr lang="cs-CZ" b="1" dirty="0"/>
              <a:t>Počítač, notebook, tablet, telefon</a:t>
            </a:r>
          </a:p>
          <a:p>
            <a:r>
              <a:rPr lang="cs-CZ" dirty="0"/>
              <a:t>mikrofon</a:t>
            </a:r>
          </a:p>
          <a:p>
            <a:r>
              <a:rPr lang="cs-CZ" b="1" dirty="0"/>
              <a:t>Sluchátka, reproduktory</a:t>
            </a:r>
          </a:p>
          <a:p>
            <a:r>
              <a:rPr lang="cs-CZ" dirty="0"/>
              <a:t>Webová kamera – není nutná</a:t>
            </a:r>
          </a:p>
          <a:p>
            <a:r>
              <a:rPr lang="cs-CZ" b="1" dirty="0"/>
              <a:t>Pracovní plocha, psací potřeby</a:t>
            </a:r>
          </a:p>
          <a:p>
            <a:r>
              <a:rPr lang="cs-CZ" dirty="0"/>
              <a:t>Připojení k internetu</a:t>
            </a:r>
          </a:p>
          <a:p>
            <a:r>
              <a:rPr lang="cs-CZ" b="1" dirty="0"/>
              <a:t>Software </a:t>
            </a:r>
            <a:r>
              <a:rPr lang="cs-CZ" sz="2400" b="1" dirty="0"/>
              <a:t>(MS </a:t>
            </a:r>
            <a:r>
              <a:rPr lang="cs-CZ" sz="2400" b="1" dirty="0" err="1"/>
              <a:t>Teams</a:t>
            </a:r>
            <a:r>
              <a:rPr lang="cs-CZ" sz="2400" b="1" dirty="0"/>
              <a:t>, Google </a:t>
            </a:r>
            <a:r>
              <a:rPr lang="cs-CZ" sz="2400" b="1" dirty="0" err="1"/>
              <a:t>Hangouts</a:t>
            </a:r>
            <a:r>
              <a:rPr lang="cs-CZ" sz="2400" b="1" dirty="0"/>
              <a:t>, Zoom, Adobe </a:t>
            </a:r>
            <a:r>
              <a:rPr lang="cs-CZ" sz="2400" b="1" dirty="0" err="1"/>
              <a:t>Connect</a:t>
            </a:r>
            <a:r>
              <a:rPr lang="cs-CZ" sz="2400" b="1" dirty="0"/>
              <a:t>)</a:t>
            </a:r>
          </a:p>
          <a:p>
            <a:r>
              <a:rPr lang="cs-CZ" dirty="0"/>
              <a:t>Osvětlení</a:t>
            </a:r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806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3A9587-3646-49D3-AAEE-23291BD39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1" y="1938528"/>
            <a:ext cx="10596335" cy="2990088"/>
          </a:xfrm>
        </p:spPr>
        <p:txBody>
          <a:bodyPr/>
          <a:lstStyle/>
          <a:p>
            <a:r>
              <a:rPr lang="cs-CZ" b="1" dirty="0"/>
              <a:t>2. Základní informace o </a:t>
            </a:r>
            <a:r>
              <a:rPr lang="cs-CZ" b="1" dirty="0" err="1"/>
              <a:t>Teams</a:t>
            </a:r>
            <a:endParaRPr lang="cs-CZ" dirty="0"/>
          </a:p>
        </p:txBody>
      </p:sp>
      <p:pic>
        <p:nvPicPr>
          <p:cNvPr id="3" name="Obrázek 2" descr="Obsah obrázku držení, ruka, kreslení&#10;&#10;Popis byl vytvořen automaticky">
            <a:extLst>
              <a:ext uri="{FF2B5EF4-FFF2-40B4-BE49-F238E27FC236}">
                <a16:creationId xmlns:a16="http://schemas.microsoft.com/office/drawing/2014/main" id="{BA75F80E-3896-4993-8EC1-18D9141C4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1710">
            <a:off x="9803031" y="1039702"/>
            <a:ext cx="985838" cy="110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13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55C53-21BA-40EB-B7C3-1CB3A912D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a) </a:t>
            </a:r>
            <a:r>
              <a:rPr lang="cs-CZ" b="1"/>
              <a:t>aplikace</a:t>
            </a:r>
            <a:r>
              <a:rPr lang="cs-CZ" b="1" dirty="0"/>
              <a:t> </a:t>
            </a:r>
            <a:r>
              <a:rPr lang="cs-CZ" b="1" dirty="0" err="1"/>
              <a:t>Teams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3C9DCA-2B4B-4C23-B071-E54F256D3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728216"/>
            <a:ext cx="10168128" cy="4805934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Základní charakteristika</a:t>
            </a:r>
            <a:endParaRPr lang="cs-CZ" dirty="0"/>
          </a:p>
          <a:p>
            <a:pPr lvl="1"/>
            <a:r>
              <a:rPr lang="cs-CZ" dirty="0"/>
              <a:t>spuštění v březnu 2017, bude nahrazovat Skype pro firmy</a:t>
            </a:r>
          </a:p>
          <a:p>
            <a:pPr lvl="1"/>
            <a:r>
              <a:rPr lang="cs-CZ" dirty="0"/>
              <a:t>integrace do MS Office 365</a:t>
            </a:r>
          </a:p>
          <a:p>
            <a:pPr lvl="1"/>
            <a:r>
              <a:rPr lang="cs-CZ" dirty="0"/>
              <a:t>široká škála aplikací (</a:t>
            </a:r>
            <a:r>
              <a:rPr lang="cs-CZ" dirty="0" err="1"/>
              <a:t>OneDrive</a:t>
            </a:r>
            <a:r>
              <a:rPr lang="cs-CZ" dirty="0"/>
              <a:t>, SharePoint, OneNote, atd.)</a:t>
            </a:r>
          </a:p>
          <a:p>
            <a:r>
              <a:rPr lang="cs-CZ" b="1" dirty="0"/>
              <a:t>Výhody při podpoře plnění pracovních úkolů</a:t>
            </a:r>
            <a:endParaRPr lang="cs-CZ" dirty="0"/>
          </a:p>
          <a:p>
            <a:pPr lvl="1"/>
            <a:r>
              <a:rPr lang="cs-CZ" dirty="0"/>
              <a:t>zvýšení produktivity práce</a:t>
            </a:r>
          </a:p>
          <a:p>
            <a:pPr lvl="1"/>
            <a:r>
              <a:rPr lang="cs-CZ" dirty="0"/>
              <a:t>minimalizace fyzického předávání dokumentace</a:t>
            </a:r>
          </a:p>
          <a:p>
            <a:pPr lvl="1"/>
            <a:r>
              <a:rPr lang="cs-CZ" dirty="0"/>
              <a:t>"pamatuje si" vše a včas upozorní</a:t>
            </a:r>
          </a:p>
          <a:p>
            <a:pPr lvl="1"/>
            <a:r>
              <a:rPr lang="cs-CZ" dirty="0"/>
              <a:t>profesionální výstupy</a:t>
            </a:r>
          </a:p>
          <a:p>
            <a:pPr lvl="1"/>
            <a:r>
              <a:rPr lang="cs-CZ" dirty="0"/>
              <a:t>úspora času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6060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6BB1C7D-74BC-4674-9A08-BD1EEC84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3. Okno a její prvky, ovládání</a:t>
            </a:r>
          </a:p>
        </p:txBody>
      </p:sp>
    </p:spTree>
    <p:extLst>
      <p:ext uri="{BB962C8B-B14F-4D97-AF65-F5344CB8AC3E}">
        <p14:creationId xmlns:p14="http://schemas.microsoft.com/office/powerpoint/2010/main" val="614970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5EA9817-E16C-4BAA-9227-2DC182C5B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a) rozložení</a:t>
            </a:r>
            <a:r>
              <a:rPr lang="cs-CZ" dirty="0"/>
              <a:t> prvků na obrazovce</a:t>
            </a:r>
          </a:p>
        </p:txBody>
      </p:sp>
      <p:pic>
        <p:nvPicPr>
          <p:cNvPr id="7" name="Zástupný obsah 6" descr="Obsah obrázku snímek obrazovky&#10;&#10;Popis byl vytvořen automaticky">
            <a:extLst>
              <a:ext uri="{FF2B5EF4-FFF2-40B4-BE49-F238E27FC236}">
                <a16:creationId xmlns:a16="http://schemas.microsoft.com/office/drawing/2014/main" id="{D7F34DCD-B7B3-461C-BBFF-50F926D83C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" y="1896886"/>
            <a:ext cx="8181308" cy="4961114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E50E71F-E910-4592-B835-DD09E4A06DA9}"/>
              </a:ext>
            </a:extLst>
          </p:cNvPr>
          <p:cNvSpPr txBox="1"/>
          <p:nvPr/>
        </p:nvSpPr>
        <p:spPr>
          <a:xfrm>
            <a:off x="1527048" y="4008111"/>
            <a:ext cx="168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solidFill>
                  <a:srgbClr val="FF0000"/>
                </a:solidFill>
              </a:rPr>
              <a:t>panel aplikací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8755EF9-3999-4940-8F02-7342220356BF}"/>
              </a:ext>
            </a:extLst>
          </p:cNvPr>
          <p:cNvSpPr txBox="1"/>
          <p:nvPr/>
        </p:nvSpPr>
        <p:spPr>
          <a:xfrm>
            <a:off x="1984248" y="2984730"/>
            <a:ext cx="198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solidFill>
                  <a:srgbClr val="7030A0"/>
                </a:solidFill>
              </a:rPr>
              <a:t>seznam objektů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56EFA32-1D60-43A4-86F5-5304813EB06C}"/>
              </a:ext>
            </a:extLst>
          </p:cNvPr>
          <p:cNvSpPr txBox="1"/>
          <p:nvPr/>
        </p:nvSpPr>
        <p:spPr>
          <a:xfrm>
            <a:off x="5038344" y="2107364"/>
            <a:ext cx="2724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solidFill>
                  <a:srgbClr val="FF0000"/>
                </a:solidFill>
              </a:rPr>
              <a:t>karty aktuálního objektu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B1B1CA5-9BB8-45C8-9BA8-946070C970A7}"/>
              </a:ext>
            </a:extLst>
          </p:cNvPr>
          <p:cNvSpPr txBox="1"/>
          <p:nvPr/>
        </p:nvSpPr>
        <p:spPr>
          <a:xfrm>
            <a:off x="6793992" y="4307651"/>
            <a:ext cx="2111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solidFill>
                  <a:srgbClr val="7030A0"/>
                </a:solidFill>
              </a:rPr>
              <a:t>obsah aktuálního objektu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FF8454B-4905-4121-8620-42678056503A}"/>
              </a:ext>
            </a:extLst>
          </p:cNvPr>
          <p:cNvSpPr txBox="1"/>
          <p:nvPr/>
        </p:nvSpPr>
        <p:spPr>
          <a:xfrm>
            <a:off x="5852160" y="1501704"/>
            <a:ext cx="168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solidFill>
                  <a:srgbClr val="FF0000"/>
                </a:solidFill>
              </a:rPr>
              <a:t>titulkový pruh</a:t>
            </a: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EBDBC468-EF14-4047-A91C-7E10DBE24C1C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1280160" y="3931920"/>
            <a:ext cx="246888" cy="26085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17AE3C8A-61F2-42C4-BDD1-DF11C2488870}"/>
              </a:ext>
            </a:extLst>
          </p:cNvPr>
          <p:cNvCxnSpPr/>
          <p:nvPr/>
        </p:nvCxnSpPr>
        <p:spPr>
          <a:xfrm flipH="1" flipV="1">
            <a:off x="1737360" y="2854301"/>
            <a:ext cx="246888" cy="26085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9F5AF615-42E5-4DC7-AAC2-6127F7D29DC5}"/>
              </a:ext>
            </a:extLst>
          </p:cNvPr>
          <p:cNvCxnSpPr>
            <a:cxnSpLocks/>
          </p:cNvCxnSpPr>
          <p:nvPr/>
        </p:nvCxnSpPr>
        <p:spPr>
          <a:xfrm flipH="1" flipV="1">
            <a:off x="5749576" y="3448082"/>
            <a:ext cx="1067276" cy="100933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D0C57871-7C95-49CF-BF90-D8D66EE8B706}"/>
              </a:ext>
            </a:extLst>
          </p:cNvPr>
          <p:cNvCxnSpPr>
            <a:cxnSpLocks/>
          </p:cNvCxnSpPr>
          <p:nvPr/>
        </p:nvCxnSpPr>
        <p:spPr>
          <a:xfrm flipH="1" flipV="1">
            <a:off x="4315968" y="2255139"/>
            <a:ext cx="722376" cy="3930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BBF8CD67-913B-4EEB-933E-17E6B73D5B9F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5206222" y="1725099"/>
            <a:ext cx="645938" cy="17178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EFD62E82-BF15-4EB4-8D5D-40738A6A25BD}"/>
              </a:ext>
            </a:extLst>
          </p:cNvPr>
          <p:cNvSpPr txBox="1"/>
          <p:nvPr/>
        </p:nvSpPr>
        <p:spPr>
          <a:xfrm>
            <a:off x="3192256" y="5003622"/>
            <a:ext cx="2111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solidFill>
                  <a:srgbClr val="7030A0"/>
                </a:solidFill>
              </a:rPr>
              <a:t>pracovní plocha aktivní aplikace</a:t>
            </a:r>
          </a:p>
        </p:txBody>
      </p:sp>
    </p:spTree>
    <p:extLst>
      <p:ext uri="{BB962C8B-B14F-4D97-AF65-F5344CB8AC3E}">
        <p14:creationId xmlns:p14="http://schemas.microsoft.com/office/powerpoint/2010/main" val="138746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F291AD-E2DE-4BD3-BD87-DFBD9E79C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b)</a:t>
            </a:r>
            <a:r>
              <a:rPr lang="cs-CZ" dirty="0"/>
              <a:t> Ovládání aplikace </a:t>
            </a:r>
            <a:r>
              <a:rPr lang="cs-CZ" dirty="0" err="1"/>
              <a:t>Teams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CF3D4E-8A03-4CEE-806D-6CA9D575D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488831"/>
            <a:ext cx="10168128" cy="4911969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volba objektu – kliknutí (</a:t>
            </a:r>
            <a:r>
              <a:rPr lang="cs-CZ" dirty="0">
                <a:solidFill>
                  <a:srgbClr val="FF0000"/>
                </a:solidFill>
              </a:rPr>
              <a:t>1xL</a:t>
            </a:r>
            <a:r>
              <a:rPr lang="cs-CZ" dirty="0"/>
              <a:t>)</a:t>
            </a:r>
          </a:p>
          <a:p>
            <a:r>
              <a:rPr lang="cs-CZ" dirty="0"/>
              <a:t>otevření nastavení parametrů</a:t>
            </a:r>
          </a:p>
          <a:p>
            <a:pPr lvl="1"/>
            <a:r>
              <a:rPr lang="cs-CZ" dirty="0"/>
              <a:t>tři tečky – </a:t>
            </a:r>
            <a:r>
              <a:rPr lang="cs-CZ" i="1" dirty="0"/>
              <a:t>DALŠÍ MOŽNOSTI </a:t>
            </a:r>
            <a:r>
              <a:rPr lang="cs-CZ" dirty="0"/>
              <a:t>(</a:t>
            </a:r>
            <a:r>
              <a:rPr lang="cs-CZ" dirty="0">
                <a:solidFill>
                  <a:srgbClr val="FF0000"/>
                </a:solidFill>
              </a:rPr>
              <a:t>1xL</a:t>
            </a:r>
            <a:r>
              <a:rPr lang="cs-CZ"/>
              <a:t>)</a:t>
            </a:r>
            <a:endParaRPr lang="cs-CZ" dirty="0"/>
          </a:p>
          <a:p>
            <a:pPr lvl="1"/>
            <a:r>
              <a:rPr lang="cs-CZ" dirty="0"/>
              <a:t>ozubené kolečko (</a:t>
            </a:r>
            <a:r>
              <a:rPr lang="cs-CZ" dirty="0">
                <a:solidFill>
                  <a:srgbClr val="FF0000"/>
                </a:solidFill>
              </a:rPr>
              <a:t>1xL</a:t>
            </a:r>
            <a:r>
              <a:rPr lang="cs-CZ" dirty="0"/>
              <a:t>)</a:t>
            </a:r>
          </a:p>
          <a:p>
            <a:r>
              <a:rPr lang="cs-CZ" dirty="0"/>
              <a:t>přepnutí mezi kartami (</a:t>
            </a:r>
            <a:r>
              <a:rPr lang="cs-CZ" dirty="0">
                <a:solidFill>
                  <a:srgbClr val="FF0000"/>
                </a:solidFill>
              </a:rPr>
              <a:t>1xL</a:t>
            </a:r>
            <a:r>
              <a:rPr lang="cs-CZ" dirty="0"/>
              <a:t>)</a:t>
            </a:r>
          </a:p>
          <a:p>
            <a:r>
              <a:rPr lang="cs-CZ" dirty="0"/>
              <a:t>tlačítko +</a:t>
            </a:r>
          </a:p>
          <a:p>
            <a:pPr lvl="1"/>
            <a:r>
              <a:rPr lang="cs-CZ" dirty="0"/>
              <a:t>přidání karty (</a:t>
            </a:r>
            <a:r>
              <a:rPr lang="cs-CZ" dirty="0">
                <a:solidFill>
                  <a:srgbClr val="FF0000"/>
                </a:solidFill>
              </a:rPr>
              <a:t>1xL</a:t>
            </a:r>
            <a:r>
              <a:rPr lang="cs-CZ" dirty="0"/>
              <a:t>)</a:t>
            </a:r>
          </a:p>
          <a:p>
            <a:r>
              <a:rPr lang="cs-CZ" dirty="0"/>
              <a:t>rozbalení a sbalení seznamu objektů</a:t>
            </a:r>
          </a:p>
          <a:p>
            <a:pPr lvl="1"/>
            <a:r>
              <a:rPr lang="cs-CZ" dirty="0"/>
              <a:t>trojúhelníček před objektem (</a:t>
            </a:r>
            <a:r>
              <a:rPr lang="cs-CZ" dirty="0">
                <a:solidFill>
                  <a:srgbClr val="FF0000"/>
                </a:solidFill>
              </a:rPr>
              <a:t>1xL</a:t>
            </a:r>
            <a:r>
              <a:rPr lang="cs-CZ" dirty="0"/>
              <a:t>)</a:t>
            </a:r>
          </a:p>
          <a:p>
            <a:r>
              <a:rPr lang="cs-CZ" dirty="0"/>
              <a:t>vložení textu – textové pole (</a:t>
            </a:r>
            <a:r>
              <a:rPr lang="cs-CZ" dirty="0">
                <a:solidFill>
                  <a:srgbClr val="FF0000"/>
                </a:solidFill>
              </a:rPr>
              <a:t>1xL</a:t>
            </a:r>
            <a:r>
              <a:rPr lang="cs-CZ" dirty="0"/>
              <a:t> – dále psát z klávesnice)</a:t>
            </a:r>
          </a:p>
        </p:txBody>
      </p:sp>
    </p:spTree>
    <p:extLst>
      <p:ext uri="{BB962C8B-B14F-4D97-AF65-F5344CB8AC3E}">
        <p14:creationId xmlns:p14="http://schemas.microsoft.com/office/powerpoint/2010/main" val="2799756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CCBF05-BE82-4230-8D4C-FC8371297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Malý testík bez hodnocení (část 3)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55057B8-CBBB-4CAF-96BB-3ED54BC9E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obsah 6" descr="Obsah obrázku snímek obrazovky&#10;&#10;Popis byl vytvořen automaticky">
            <a:extLst>
              <a:ext uri="{FF2B5EF4-FFF2-40B4-BE49-F238E27FC236}">
                <a16:creationId xmlns:a16="http://schemas.microsoft.com/office/drawing/2014/main" id="{5F5D72B0-8BCC-4F52-B523-C27837939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4" y="1896886"/>
            <a:ext cx="8181308" cy="496111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2D09D48-6BC5-4528-BDC8-5EB24B80DF0B}"/>
              </a:ext>
            </a:extLst>
          </p:cNvPr>
          <p:cNvSpPr txBox="1"/>
          <p:nvPr/>
        </p:nvSpPr>
        <p:spPr>
          <a:xfrm>
            <a:off x="9419660" y="2309354"/>
            <a:ext cx="240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solidFill>
                  <a:schemeClr val="accent2">
                    <a:lumMod val="50000"/>
                  </a:schemeClr>
                </a:solidFill>
              </a:rPr>
              <a:t>panel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b="1" i="1" dirty="0">
                <a:solidFill>
                  <a:schemeClr val="accent2">
                    <a:lumMod val="50000"/>
                  </a:schemeClr>
                </a:solidFill>
              </a:rPr>
              <a:t>aplikací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30422F3-D6C1-44DC-BEA4-BCC39279C0DB}"/>
              </a:ext>
            </a:extLst>
          </p:cNvPr>
          <p:cNvSpPr txBox="1"/>
          <p:nvPr/>
        </p:nvSpPr>
        <p:spPr>
          <a:xfrm>
            <a:off x="9419660" y="3027916"/>
            <a:ext cx="198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solidFill>
                  <a:schemeClr val="accent2">
                    <a:lumMod val="50000"/>
                  </a:schemeClr>
                </a:solidFill>
              </a:rPr>
              <a:t>seznam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b="1" i="1" dirty="0">
                <a:solidFill>
                  <a:schemeClr val="accent2">
                    <a:lumMod val="50000"/>
                  </a:schemeClr>
                </a:solidFill>
              </a:rPr>
              <a:t>objektů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6A0684E-982D-4A05-AD06-46B048B32A34}"/>
              </a:ext>
            </a:extLst>
          </p:cNvPr>
          <p:cNvSpPr txBox="1"/>
          <p:nvPr/>
        </p:nvSpPr>
        <p:spPr>
          <a:xfrm>
            <a:off x="9467088" y="3706457"/>
            <a:ext cx="2724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solidFill>
                  <a:schemeClr val="accent2">
                    <a:lumMod val="50000"/>
                  </a:schemeClr>
                </a:solidFill>
              </a:rPr>
              <a:t>karty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b="1" i="1" dirty="0">
                <a:solidFill>
                  <a:schemeClr val="accent2">
                    <a:lumMod val="50000"/>
                  </a:schemeClr>
                </a:solidFill>
              </a:rPr>
              <a:t>aktuálního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b="1" i="1" dirty="0">
                <a:solidFill>
                  <a:schemeClr val="accent2">
                    <a:lumMod val="50000"/>
                  </a:schemeClr>
                </a:solidFill>
              </a:rPr>
              <a:t>objektu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1237F5C-781A-4018-8BE3-4E60ED62A838}"/>
              </a:ext>
            </a:extLst>
          </p:cNvPr>
          <p:cNvSpPr txBox="1"/>
          <p:nvPr/>
        </p:nvSpPr>
        <p:spPr>
          <a:xfrm>
            <a:off x="9419660" y="4457420"/>
            <a:ext cx="2111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solidFill>
                  <a:schemeClr val="accent2">
                    <a:lumMod val="50000"/>
                  </a:schemeClr>
                </a:solidFill>
              </a:rPr>
              <a:t>obsah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b="1" i="1" dirty="0">
                <a:solidFill>
                  <a:schemeClr val="accent2">
                    <a:lumMod val="50000"/>
                  </a:schemeClr>
                </a:solidFill>
              </a:rPr>
              <a:t>aktuálního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b="1" i="1" dirty="0">
                <a:solidFill>
                  <a:schemeClr val="accent2">
                    <a:lumMod val="50000"/>
                  </a:schemeClr>
                </a:solidFill>
              </a:rPr>
              <a:t>objektu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3AC01688-CF9F-4700-966E-4F8FB2CC42A7}"/>
              </a:ext>
            </a:extLst>
          </p:cNvPr>
          <p:cNvCxnSpPr>
            <a:cxnSpLocks/>
          </p:cNvCxnSpPr>
          <p:nvPr/>
        </p:nvCxnSpPr>
        <p:spPr>
          <a:xfrm flipH="1" flipV="1">
            <a:off x="412842" y="3448082"/>
            <a:ext cx="246888" cy="26085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6F1E2CD5-8657-4F2D-8D61-580F0FF338BB}"/>
              </a:ext>
            </a:extLst>
          </p:cNvPr>
          <p:cNvCxnSpPr/>
          <p:nvPr/>
        </p:nvCxnSpPr>
        <p:spPr>
          <a:xfrm flipH="1" flipV="1">
            <a:off x="1016448" y="2597337"/>
            <a:ext cx="246888" cy="26085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E73A1C70-BEBE-4C91-A071-D210083996D6}"/>
              </a:ext>
            </a:extLst>
          </p:cNvPr>
          <p:cNvCxnSpPr>
            <a:cxnSpLocks/>
          </p:cNvCxnSpPr>
          <p:nvPr/>
        </p:nvCxnSpPr>
        <p:spPr>
          <a:xfrm flipH="1" flipV="1">
            <a:off x="5995308" y="3448082"/>
            <a:ext cx="881933" cy="86255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361E9BEC-837D-412A-9262-01A42272AE68}"/>
              </a:ext>
            </a:extLst>
          </p:cNvPr>
          <p:cNvCxnSpPr>
            <a:cxnSpLocks/>
          </p:cNvCxnSpPr>
          <p:nvPr/>
        </p:nvCxnSpPr>
        <p:spPr>
          <a:xfrm flipH="1">
            <a:off x="3343202" y="2234648"/>
            <a:ext cx="752143" cy="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ál 18">
            <a:extLst>
              <a:ext uri="{FF2B5EF4-FFF2-40B4-BE49-F238E27FC236}">
                <a16:creationId xmlns:a16="http://schemas.microsoft.com/office/drawing/2014/main" id="{7F210368-1D1B-43B4-8D51-5B9D58FA45A6}"/>
              </a:ext>
            </a:extLst>
          </p:cNvPr>
          <p:cNvSpPr/>
          <p:nvPr/>
        </p:nvSpPr>
        <p:spPr>
          <a:xfrm>
            <a:off x="774716" y="3578510"/>
            <a:ext cx="464296" cy="464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10FC7549-4B9D-4461-83C0-C7CE00212E88}"/>
              </a:ext>
            </a:extLst>
          </p:cNvPr>
          <p:cNvSpPr/>
          <p:nvPr/>
        </p:nvSpPr>
        <p:spPr>
          <a:xfrm>
            <a:off x="1263336" y="2812100"/>
            <a:ext cx="464296" cy="464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D218C963-65F2-4C19-8FA6-41262841A215}"/>
              </a:ext>
            </a:extLst>
          </p:cNvPr>
          <p:cNvSpPr/>
          <p:nvPr/>
        </p:nvSpPr>
        <p:spPr>
          <a:xfrm>
            <a:off x="4218123" y="1989221"/>
            <a:ext cx="464296" cy="464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49D87ED9-C022-4D95-A682-0AAB35F990C1}"/>
              </a:ext>
            </a:extLst>
          </p:cNvPr>
          <p:cNvSpPr/>
          <p:nvPr/>
        </p:nvSpPr>
        <p:spPr>
          <a:xfrm>
            <a:off x="6892113" y="4225272"/>
            <a:ext cx="464296" cy="464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A8C5E65C-CB28-4A9B-B4CC-09717C8D3143}"/>
              </a:ext>
            </a:extLst>
          </p:cNvPr>
          <p:cNvSpPr/>
          <p:nvPr/>
        </p:nvSpPr>
        <p:spPr>
          <a:xfrm>
            <a:off x="8569622" y="2309354"/>
            <a:ext cx="464296" cy="464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FF6A005A-FB04-4112-A820-CA238FBF2C85}"/>
              </a:ext>
            </a:extLst>
          </p:cNvPr>
          <p:cNvSpPr/>
          <p:nvPr/>
        </p:nvSpPr>
        <p:spPr>
          <a:xfrm>
            <a:off x="8568866" y="3034655"/>
            <a:ext cx="464296" cy="464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3455436F-FAE3-49C2-B783-801CACD97441}"/>
              </a:ext>
            </a:extLst>
          </p:cNvPr>
          <p:cNvSpPr/>
          <p:nvPr/>
        </p:nvSpPr>
        <p:spPr>
          <a:xfrm>
            <a:off x="8568866" y="3755009"/>
            <a:ext cx="464296" cy="464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BBE17944-9D50-4FD2-B192-0FB1C4AC0E1C}"/>
              </a:ext>
            </a:extLst>
          </p:cNvPr>
          <p:cNvSpPr/>
          <p:nvPr/>
        </p:nvSpPr>
        <p:spPr>
          <a:xfrm>
            <a:off x="8566166" y="4475363"/>
            <a:ext cx="464296" cy="464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0761EAEA-F9F6-4C07-8386-8CBEECFBB339}"/>
              </a:ext>
            </a:extLst>
          </p:cNvPr>
          <p:cNvSpPr txBox="1"/>
          <p:nvPr/>
        </p:nvSpPr>
        <p:spPr>
          <a:xfrm>
            <a:off x="8566166" y="1522484"/>
            <a:ext cx="3492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solidFill>
                  <a:schemeClr val="accent2">
                    <a:lumMod val="50000"/>
                  </a:schemeClr>
                </a:solidFill>
              </a:rPr>
              <a:t>Jak se nazývají prvky označené čísly 1 až 4?</a:t>
            </a:r>
          </a:p>
        </p:txBody>
      </p:sp>
    </p:spTree>
    <p:extLst>
      <p:ext uri="{BB962C8B-B14F-4D97-AF65-F5344CB8AC3E}">
        <p14:creationId xmlns:p14="http://schemas.microsoft.com/office/powerpoint/2010/main" val="10421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7EE42A4-B4D5-4EF1-9E8E-030EC967E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4. Týmy a kanály</a:t>
            </a:r>
          </a:p>
        </p:txBody>
      </p:sp>
    </p:spTree>
    <p:extLst>
      <p:ext uri="{BB962C8B-B14F-4D97-AF65-F5344CB8AC3E}">
        <p14:creationId xmlns:p14="http://schemas.microsoft.com/office/powerpoint/2010/main" val="1164068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341D0B-7F34-4E71-9F0F-AEF8680E4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a) Týmy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A2CEB3-8167-4A9B-8943-842662AA7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840523"/>
            <a:ext cx="10168128" cy="459544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objekt určený lidem se společným cílem</a:t>
            </a:r>
          </a:p>
          <a:p>
            <a:r>
              <a:rPr lang="cs-CZ" b="1" dirty="0"/>
              <a:t>účel:</a:t>
            </a:r>
            <a:r>
              <a:rPr lang="cs-CZ" dirty="0"/>
              <a:t> realizace projektu; sdílení informací; kooperace</a:t>
            </a:r>
          </a:p>
          <a:p>
            <a:r>
              <a:rPr lang="cs-CZ" b="1" dirty="0"/>
              <a:t>typy týmů</a:t>
            </a:r>
          </a:p>
          <a:p>
            <a:pPr lvl="1"/>
            <a:r>
              <a:rPr lang="cs-CZ" dirty="0"/>
              <a:t>veřejný</a:t>
            </a:r>
          </a:p>
          <a:p>
            <a:pPr lvl="1"/>
            <a:r>
              <a:rPr lang="cs-CZ" dirty="0"/>
              <a:t>soukromý</a:t>
            </a:r>
          </a:p>
          <a:p>
            <a:r>
              <a:rPr lang="cs-CZ" b="1" dirty="0"/>
              <a:t>role v týmu</a:t>
            </a:r>
          </a:p>
          <a:p>
            <a:pPr lvl="1"/>
            <a:r>
              <a:rPr lang="cs-CZ" dirty="0"/>
              <a:t>vlastník</a:t>
            </a:r>
          </a:p>
          <a:p>
            <a:pPr lvl="1"/>
            <a:r>
              <a:rPr lang="cs-CZ" dirty="0"/>
              <a:t>člen</a:t>
            </a:r>
          </a:p>
          <a:p>
            <a:pPr lvl="1"/>
            <a:r>
              <a:rPr lang="cs-CZ" dirty="0"/>
              <a:t>host</a:t>
            </a:r>
          </a:p>
        </p:txBody>
      </p:sp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D7F22653-4BCB-4E67-AED7-1ED63EAD2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105" y="3248857"/>
            <a:ext cx="5347591" cy="296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44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72D829-8A0B-41EB-9D0C-33B472932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b) Kanály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6B71C5-960F-46F2-B891-037A17D47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Strukturují informace týmu</a:t>
            </a:r>
          </a:p>
          <a:p>
            <a:r>
              <a:rPr lang="cs-CZ" dirty="0"/>
              <a:t>První kanál </a:t>
            </a:r>
            <a:r>
              <a:rPr lang="cs-CZ" i="1" dirty="0"/>
              <a:t>Obecné (nelze odstranit)</a:t>
            </a:r>
          </a:p>
          <a:p>
            <a:r>
              <a:rPr lang="cs-CZ" dirty="0"/>
              <a:t>Další kanály</a:t>
            </a:r>
          </a:p>
          <a:p>
            <a:pPr lvl="1"/>
            <a:r>
              <a:rPr lang="cs-CZ" dirty="0"/>
              <a:t>lze založit (podle práv role)</a:t>
            </a:r>
          </a:p>
          <a:p>
            <a:pPr lvl="1"/>
            <a:r>
              <a:rPr lang="cs-CZ" dirty="0"/>
              <a:t>lze skrýt</a:t>
            </a:r>
          </a:p>
          <a:p>
            <a:pPr lvl="1"/>
            <a:r>
              <a:rPr lang="cs-CZ" dirty="0"/>
              <a:t>lze nastavit řadu parametrů</a:t>
            </a:r>
          </a:p>
        </p:txBody>
      </p:sp>
      <p:pic>
        <p:nvPicPr>
          <p:cNvPr id="5" name="Obrázek 4" descr="Obsah obrázku snímek obrazovky, pták&#10;&#10;Popis byl vytvořen automaticky">
            <a:extLst>
              <a:ext uri="{FF2B5EF4-FFF2-40B4-BE49-F238E27FC236}">
                <a16:creationId xmlns:a16="http://schemas.microsoft.com/office/drawing/2014/main" id="{CB2FF78F-8402-48A5-A89A-D5BC48B95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141" y="3912433"/>
            <a:ext cx="4918316" cy="225976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AF4AF04-1A02-41AA-80D4-FA970FD4EEC3}"/>
              </a:ext>
            </a:extLst>
          </p:cNvPr>
          <p:cNvSpPr txBox="1"/>
          <p:nvPr/>
        </p:nvSpPr>
        <p:spPr>
          <a:xfrm>
            <a:off x="7927848" y="3127248"/>
            <a:ext cx="82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Tým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35F0322-1023-41B7-93C0-ADCC29E2F87E}"/>
              </a:ext>
            </a:extLst>
          </p:cNvPr>
          <p:cNvSpPr txBox="1"/>
          <p:nvPr/>
        </p:nvSpPr>
        <p:spPr>
          <a:xfrm>
            <a:off x="8586216" y="516854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další kanály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18A5E74A-1EE3-49C1-8155-CB9E3D5A7918}"/>
              </a:ext>
            </a:extLst>
          </p:cNvPr>
          <p:cNvSpPr/>
          <p:nvPr/>
        </p:nvSpPr>
        <p:spPr>
          <a:xfrm>
            <a:off x="6656832" y="4480560"/>
            <a:ext cx="1005840" cy="3566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43F89882-08FE-482F-9320-258D5CDBEC34}"/>
              </a:ext>
            </a:extLst>
          </p:cNvPr>
          <p:cNvCxnSpPr>
            <a:stCxn id="6" idx="2"/>
          </p:cNvCxnSpPr>
          <p:nvPr/>
        </p:nvCxnSpPr>
        <p:spPr>
          <a:xfrm flipH="1">
            <a:off x="7498080" y="3496580"/>
            <a:ext cx="841248" cy="64922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avá složená závorka 12">
            <a:extLst>
              <a:ext uri="{FF2B5EF4-FFF2-40B4-BE49-F238E27FC236}">
                <a16:creationId xmlns:a16="http://schemas.microsoft.com/office/drawing/2014/main" id="{3E94F2AF-7B56-4AB4-8902-9D8D4607EA8E}"/>
              </a:ext>
            </a:extLst>
          </p:cNvPr>
          <p:cNvSpPr/>
          <p:nvPr/>
        </p:nvSpPr>
        <p:spPr>
          <a:xfrm>
            <a:off x="7991856" y="4965192"/>
            <a:ext cx="484632" cy="841247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71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3A9587-3646-49D3-AAEE-23291BD39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Představení lektorů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F411D24-EEFB-4AD8-B754-365DF8D630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Mgr. Jaroslav Bezchleba</a:t>
            </a:r>
          </a:p>
          <a:p>
            <a:r>
              <a:rPr lang="cs-CZ" sz="2200" b="0" dirty="0"/>
              <a:t>Jednatel firmy ABS WYDA</a:t>
            </a:r>
          </a:p>
        </p:txBody>
      </p:sp>
      <p:pic>
        <p:nvPicPr>
          <p:cNvPr id="9" name="Zástupný obsah 8" descr="Obsah obrázku osoba, muž, vázanka, interiér&#10;&#10;Popis byl vytvořen automaticky">
            <a:extLst>
              <a:ext uri="{FF2B5EF4-FFF2-40B4-BE49-F238E27FC236}">
                <a16:creationId xmlns:a16="http://schemas.microsoft.com/office/drawing/2014/main" id="{4F7CDD41-B940-4BB4-9022-991B92456A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" y="3203687"/>
            <a:ext cx="2226468" cy="2968625"/>
          </a:xfrm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C8E9245-7D2C-4D3F-AB0F-194E34AD3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cs-CZ" dirty="0"/>
              <a:t>Petr Bezchleba</a:t>
            </a:r>
          </a:p>
          <a:p>
            <a:pPr algn="r"/>
            <a:r>
              <a:rPr lang="cs-CZ" sz="2200" b="0" dirty="0"/>
              <a:t>Lektor IT, ABS WYDA, s.r.o.</a:t>
            </a:r>
          </a:p>
        </p:txBody>
      </p:sp>
      <p:pic>
        <p:nvPicPr>
          <p:cNvPr id="11" name="Zástupný obsah 10" descr="Obsah obrázku osoba, muž, vázanka, košile&#10;&#10;Popis byl vytvořen automaticky">
            <a:extLst>
              <a:ext uri="{FF2B5EF4-FFF2-40B4-BE49-F238E27FC236}">
                <a16:creationId xmlns:a16="http://schemas.microsoft.com/office/drawing/2014/main" id="{7F0AAC30-9216-4874-A58A-4CF700075F4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228" y="3196562"/>
            <a:ext cx="2226468" cy="2968625"/>
          </a:xfrm>
        </p:spPr>
      </p:pic>
      <p:sp>
        <p:nvSpPr>
          <p:cNvPr id="7" name="Zástupný text 3">
            <a:extLst>
              <a:ext uri="{FF2B5EF4-FFF2-40B4-BE49-F238E27FC236}">
                <a16:creationId xmlns:a16="http://schemas.microsoft.com/office/drawing/2014/main" id="{3670FE92-8462-4CA6-B8E1-EEDD949FA85B}"/>
              </a:ext>
            </a:extLst>
          </p:cNvPr>
          <p:cNvSpPr txBox="1">
            <a:spLocks/>
          </p:cNvSpPr>
          <p:nvPr/>
        </p:nvSpPr>
        <p:spPr>
          <a:xfrm>
            <a:off x="3730752" y="5004167"/>
            <a:ext cx="4937760" cy="11795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/>
              <a:t>Lektoři spolupracující </a:t>
            </a:r>
          </a:p>
          <a:p>
            <a:pPr algn="ctr"/>
            <a:r>
              <a:rPr lang="cs-CZ" dirty="0"/>
              <a:t>s firmou EXPINIT s.r.o. </a:t>
            </a:r>
          </a:p>
          <a:p>
            <a:pPr algn="ctr">
              <a:lnSpc>
                <a:spcPct val="120000"/>
              </a:lnSpc>
            </a:pPr>
            <a:r>
              <a:rPr lang="cs-CZ" b="0" i="1" dirty="0"/>
              <a:t>(organizátor dnešního setkání)</a:t>
            </a:r>
            <a:endParaRPr lang="cs-CZ" sz="2200" b="0" i="1" dirty="0"/>
          </a:p>
        </p:txBody>
      </p:sp>
    </p:spTree>
    <p:extLst>
      <p:ext uri="{BB962C8B-B14F-4D97-AF65-F5344CB8AC3E}">
        <p14:creationId xmlns:p14="http://schemas.microsoft.com/office/powerpoint/2010/main" val="2471763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CCBF05-BE82-4230-8D4C-FC8371297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Malý testík bez hodnocení (část 4)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2A6873-6668-4062-B4E6-3E6689A74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Jmenujte alespoň jeden typ týmu.</a:t>
            </a:r>
          </a:p>
          <a:p>
            <a:pPr marL="0" indent="0">
              <a:buNone/>
              <a:tabLst>
                <a:tab pos="1079500" algn="l"/>
                <a:tab pos="3230563" algn="l"/>
                <a:tab pos="5381625" algn="l"/>
              </a:tabLst>
            </a:pPr>
            <a:r>
              <a:rPr lang="cs-CZ" dirty="0"/>
              <a:t>	</a:t>
            </a:r>
            <a:r>
              <a:rPr lang="cs-CZ" i="1" dirty="0">
                <a:solidFill>
                  <a:srgbClr val="FF0000"/>
                </a:solidFill>
              </a:rPr>
              <a:t>(1) veřejný	(2) soukromý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cs-CZ" dirty="0"/>
              <a:t>Jmenujte alespoň jednu roli, kterou můžete mít v týmu.</a:t>
            </a:r>
          </a:p>
          <a:p>
            <a:pPr marL="0" indent="0">
              <a:buNone/>
              <a:tabLst>
                <a:tab pos="1079500" algn="l"/>
                <a:tab pos="3230563" algn="l"/>
                <a:tab pos="5381625" algn="l"/>
              </a:tabLst>
            </a:pPr>
            <a:r>
              <a:rPr lang="cs-CZ" dirty="0"/>
              <a:t>	</a:t>
            </a:r>
            <a:r>
              <a:rPr lang="cs-CZ" i="1" dirty="0">
                <a:solidFill>
                  <a:srgbClr val="FF0000"/>
                </a:solidFill>
              </a:rPr>
              <a:t>(1) vlastník	(2) člen	(3) host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cs-CZ" dirty="0"/>
              <a:t>Jak se nazývá kanál, který nelze v týmu vymazat?</a:t>
            </a:r>
          </a:p>
          <a:p>
            <a:pPr marL="0" indent="0">
              <a:buNone/>
              <a:tabLst>
                <a:tab pos="1079500" algn="l"/>
              </a:tabLst>
            </a:pPr>
            <a:r>
              <a:rPr lang="cs-CZ" dirty="0"/>
              <a:t>	</a:t>
            </a:r>
            <a:r>
              <a:rPr lang="cs-CZ" i="1" dirty="0">
                <a:solidFill>
                  <a:srgbClr val="FF0000"/>
                </a:solidFill>
              </a:rPr>
              <a:t>(1) obecný</a:t>
            </a:r>
          </a:p>
        </p:txBody>
      </p:sp>
    </p:spTree>
    <p:extLst>
      <p:ext uri="{BB962C8B-B14F-4D97-AF65-F5344CB8AC3E}">
        <p14:creationId xmlns:p14="http://schemas.microsoft.com/office/powerpoint/2010/main" val="93486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78A3DCD-3EAD-41CC-8914-8DA6CD58D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5. Založení týmu</a:t>
            </a:r>
          </a:p>
        </p:txBody>
      </p:sp>
    </p:spTree>
    <p:extLst>
      <p:ext uri="{BB962C8B-B14F-4D97-AF65-F5344CB8AC3E}">
        <p14:creationId xmlns:p14="http://schemas.microsoft.com/office/powerpoint/2010/main" val="2346069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BBA42800-0E9C-47A6-8EBA-AF8C9452E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a) Zadání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A247337-68E7-4D11-9EF0-D6293B09E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831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Chceme vytvořit tým, který se bude podílet na vývoji nového výrobku s pracovním názvem </a:t>
            </a:r>
            <a:r>
              <a:rPr lang="cs-CZ" b="1" dirty="0"/>
              <a:t>Bizon 24</a:t>
            </a:r>
            <a:r>
              <a:rPr lang="cs-CZ" dirty="0"/>
              <a:t>. </a:t>
            </a:r>
            <a:endParaRPr lang="cs-CZ"/>
          </a:p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5894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ED441E-6F8A-4EFF-9E04-310B11C43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b) Kroky založení nového týmu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755272-20A9-42E5-81E7-07EC221B6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1728216"/>
            <a:ext cx="4937760" cy="444398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Tlačítko </a:t>
            </a:r>
            <a:r>
              <a:rPr lang="cs-CZ" i="1" dirty="0"/>
              <a:t>Připojit se k týmu...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/>
              <a:t>Vytvořit tým od začátku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/>
              <a:t>Veřejný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Název a popis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Přidat členy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Potvrzení – </a:t>
            </a:r>
            <a:r>
              <a:rPr lang="cs-CZ" i="1" dirty="0">
                <a:solidFill>
                  <a:srgbClr val="FF0000"/>
                </a:solidFill>
              </a:rPr>
              <a:t>tým je vytvořen</a:t>
            </a:r>
          </a:p>
        </p:txBody>
      </p:sp>
      <p:pic>
        <p:nvPicPr>
          <p:cNvPr id="6" name="Zástupný obsah 5" descr="Obsah obrázku snímek obrazovky&#10;&#10;Popis byl vytvořen automaticky">
            <a:extLst>
              <a:ext uri="{FF2B5EF4-FFF2-40B4-BE49-F238E27FC236}">
                <a16:creationId xmlns:a16="http://schemas.microsoft.com/office/drawing/2014/main" id="{B0C49DA3-59EA-468B-A9B8-FB8618D863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536" y="1590865"/>
            <a:ext cx="3219450" cy="3114675"/>
          </a:xfrm>
        </p:spPr>
      </p:pic>
      <p:pic>
        <p:nvPicPr>
          <p:cNvPr id="8" name="Obrázek 7" descr="Obsah obrázku snímek obrazovky&#10;&#10;Popis byl vytvořen automaticky">
            <a:extLst>
              <a:ext uri="{FF2B5EF4-FFF2-40B4-BE49-F238E27FC236}">
                <a16:creationId xmlns:a16="http://schemas.microsoft.com/office/drawing/2014/main" id="{F72BC0FE-D608-49E7-847E-2188F2B977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28" y="1728215"/>
            <a:ext cx="5838825" cy="4019550"/>
          </a:xfrm>
          <a:prstGeom prst="rect">
            <a:avLst/>
          </a:prstGeom>
        </p:spPr>
      </p:pic>
      <p:pic>
        <p:nvPicPr>
          <p:cNvPr id="10" name="Obrázek 9" descr="Obsah obrázku snímek obrazovky&#10;&#10;Popis byl vytvořen automaticky">
            <a:extLst>
              <a:ext uri="{FF2B5EF4-FFF2-40B4-BE49-F238E27FC236}">
                <a16:creationId xmlns:a16="http://schemas.microsoft.com/office/drawing/2014/main" id="{6BA92E9B-F73D-4D73-BF22-C5755A328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648" y="2096864"/>
            <a:ext cx="5838825" cy="2886075"/>
          </a:xfrm>
          <a:prstGeom prst="rect">
            <a:avLst/>
          </a:prstGeom>
        </p:spPr>
      </p:pic>
      <p:pic>
        <p:nvPicPr>
          <p:cNvPr id="12" name="Obrázek 11" descr="Obsah obrázku snímek obrazovky, pták&#10;&#10;Popis byl vytvořen automaticky">
            <a:extLst>
              <a:ext uri="{FF2B5EF4-FFF2-40B4-BE49-F238E27FC236}">
                <a16:creationId xmlns:a16="http://schemas.microsoft.com/office/drawing/2014/main" id="{212C85C2-CCBD-439C-A8B9-EAA988009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481" y="2770441"/>
            <a:ext cx="5838825" cy="2943225"/>
          </a:xfrm>
          <a:prstGeom prst="rect">
            <a:avLst/>
          </a:prstGeom>
        </p:spPr>
      </p:pic>
      <p:pic>
        <p:nvPicPr>
          <p:cNvPr id="14" name="Obrázek 13" descr="Obsah obrázku snímek obrazovky&#10;&#10;Popis byl vytvořen automaticky">
            <a:extLst>
              <a:ext uri="{FF2B5EF4-FFF2-40B4-BE49-F238E27FC236}">
                <a16:creationId xmlns:a16="http://schemas.microsoft.com/office/drawing/2014/main" id="{6164B506-3DB3-44D9-A9DA-734EECBD18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798" y="3668489"/>
            <a:ext cx="5838825" cy="2628900"/>
          </a:xfrm>
          <a:prstGeom prst="rect">
            <a:avLst/>
          </a:prstGeom>
        </p:spPr>
      </p:pic>
      <p:pic>
        <p:nvPicPr>
          <p:cNvPr id="16" name="Obrázek 15" descr="Obsah obrázku snímek obrazovky&#10;&#10;Popis byl vytvořen automaticky">
            <a:extLst>
              <a:ext uri="{FF2B5EF4-FFF2-40B4-BE49-F238E27FC236}">
                <a16:creationId xmlns:a16="http://schemas.microsoft.com/office/drawing/2014/main" id="{517B93C1-9EC5-413A-9C89-889F2B01EB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624" y="5575935"/>
            <a:ext cx="393382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8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CCBF05-BE82-4230-8D4C-FC8371297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Malý testík bez hodnocení (část 5)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55057B8-CBBB-4CAF-96BB-3ED54BC9E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obsah 6" descr="Obsah obrázku snímek obrazovky&#10;&#10;Popis byl vytvořen automaticky">
            <a:extLst>
              <a:ext uri="{FF2B5EF4-FFF2-40B4-BE49-F238E27FC236}">
                <a16:creationId xmlns:a16="http://schemas.microsoft.com/office/drawing/2014/main" id="{5F5D72B0-8BCC-4F52-B523-C27837939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8" y="1787080"/>
            <a:ext cx="8438697" cy="496111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81237F5C-781A-4018-8BE3-4E60ED62A838}"/>
              </a:ext>
            </a:extLst>
          </p:cNvPr>
          <p:cNvSpPr txBox="1"/>
          <p:nvPr/>
        </p:nvSpPr>
        <p:spPr>
          <a:xfrm>
            <a:off x="8566166" y="1714851"/>
            <a:ext cx="3625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solidFill>
                  <a:schemeClr val="accent2">
                    <a:lumMod val="50000"/>
                  </a:schemeClr>
                </a:solidFill>
              </a:rPr>
              <a:t>Do které části okna aplikace </a:t>
            </a:r>
            <a:r>
              <a:rPr lang="cs-CZ" b="1" i="1" dirty="0" err="1">
                <a:solidFill>
                  <a:schemeClr val="accent2">
                    <a:lumMod val="50000"/>
                  </a:schemeClr>
                </a:solidFill>
              </a:rPr>
              <a:t>Teams</a:t>
            </a:r>
            <a:r>
              <a:rPr lang="cs-CZ" b="1" i="1" dirty="0">
                <a:solidFill>
                  <a:schemeClr val="accent2">
                    <a:lumMod val="50000"/>
                  </a:schemeClr>
                </a:solidFill>
              </a:rPr>
              <a:t> musíme kliknout, abychom vyvolali založení nového týmu?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3AC01688-CF9F-4700-966E-4F8FB2CC42A7}"/>
              </a:ext>
            </a:extLst>
          </p:cNvPr>
          <p:cNvCxnSpPr>
            <a:cxnSpLocks/>
          </p:cNvCxnSpPr>
          <p:nvPr/>
        </p:nvCxnSpPr>
        <p:spPr>
          <a:xfrm flipH="1" flipV="1">
            <a:off x="330262" y="3122579"/>
            <a:ext cx="665094" cy="64522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6F1E2CD5-8657-4F2D-8D61-580F0FF338BB}"/>
              </a:ext>
            </a:extLst>
          </p:cNvPr>
          <p:cNvCxnSpPr>
            <a:cxnSpLocks/>
          </p:cNvCxnSpPr>
          <p:nvPr/>
        </p:nvCxnSpPr>
        <p:spPr>
          <a:xfrm flipH="1" flipV="1">
            <a:off x="908304" y="2567905"/>
            <a:ext cx="587180" cy="34915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361E9BEC-837D-412A-9262-01A42272AE68}"/>
              </a:ext>
            </a:extLst>
          </p:cNvPr>
          <p:cNvCxnSpPr>
            <a:cxnSpLocks/>
          </p:cNvCxnSpPr>
          <p:nvPr/>
        </p:nvCxnSpPr>
        <p:spPr>
          <a:xfrm flipH="1">
            <a:off x="3333474" y="2132551"/>
            <a:ext cx="752143" cy="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ál 18">
            <a:extLst>
              <a:ext uri="{FF2B5EF4-FFF2-40B4-BE49-F238E27FC236}">
                <a16:creationId xmlns:a16="http://schemas.microsoft.com/office/drawing/2014/main" id="{7F210368-1D1B-43B4-8D51-5B9D58FA45A6}"/>
              </a:ext>
            </a:extLst>
          </p:cNvPr>
          <p:cNvSpPr/>
          <p:nvPr/>
        </p:nvSpPr>
        <p:spPr>
          <a:xfrm>
            <a:off x="1495484" y="5483816"/>
            <a:ext cx="464296" cy="464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10FC7549-4B9D-4461-83C0-C7CE00212E88}"/>
              </a:ext>
            </a:extLst>
          </p:cNvPr>
          <p:cNvSpPr/>
          <p:nvPr/>
        </p:nvSpPr>
        <p:spPr>
          <a:xfrm>
            <a:off x="1495484" y="2812100"/>
            <a:ext cx="464296" cy="464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D218C963-65F2-4C19-8FA6-41262841A215}"/>
              </a:ext>
            </a:extLst>
          </p:cNvPr>
          <p:cNvSpPr/>
          <p:nvPr/>
        </p:nvSpPr>
        <p:spPr>
          <a:xfrm>
            <a:off x="4176762" y="1896886"/>
            <a:ext cx="464296" cy="464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49D87ED9-C022-4D95-A682-0AAB35F990C1}"/>
              </a:ext>
            </a:extLst>
          </p:cNvPr>
          <p:cNvSpPr/>
          <p:nvPr/>
        </p:nvSpPr>
        <p:spPr>
          <a:xfrm>
            <a:off x="6199632" y="5483816"/>
            <a:ext cx="464296" cy="464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BBE17944-9D50-4FD2-B192-0FB1C4AC0E1C}"/>
              </a:ext>
            </a:extLst>
          </p:cNvPr>
          <p:cNvSpPr/>
          <p:nvPr/>
        </p:nvSpPr>
        <p:spPr>
          <a:xfrm>
            <a:off x="9914785" y="3435065"/>
            <a:ext cx="720000" cy="72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536271AB-F511-4D77-8D92-2CD922D72E56}"/>
              </a:ext>
            </a:extLst>
          </p:cNvPr>
          <p:cNvSpPr/>
          <p:nvPr/>
        </p:nvSpPr>
        <p:spPr>
          <a:xfrm>
            <a:off x="1031188" y="3621306"/>
            <a:ext cx="464296" cy="464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5</a:t>
            </a:r>
          </a:p>
        </p:txBody>
      </p: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EDBE6FAE-4537-4F4B-816D-C076C4181F13}"/>
              </a:ext>
            </a:extLst>
          </p:cNvPr>
          <p:cNvCxnSpPr>
            <a:cxnSpLocks/>
          </p:cNvCxnSpPr>
          <p:nvPr/>
        </p:nvCxnSpPr>
        <p:spPr>
          <a:xfrm flipH="1">
            <a:off x="1059305" y="5934817"/>
            <a:ext cx="472628" cy="43160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ál 28">
            <a:extLst>
              <a:ext uri="{FF2B5EF4-FFF2-40B4-BE49-F238E27FC236}">
                <a16:creationId xmlns:a16="http://schemas.microsoft.com/office/drawing/2014/main" id="{E2E08687-5997-47DD-8645-E06B4CB14FF9}"/>
              </a:ext>
            </a:extLst>
          </p:cNvPr>
          <p:cNvSpPr/>
          <p:nvPr/>
        </p:nvSpPr>
        <p:spPr>
          <a:xfrm>
            <a:off x="6201870" y="3435065"/>
            <a:ext cx="464296" cy="464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2</a:t>
            </a:r>
          </a:p>
        </p:txBody>
      </p: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5406EA53-1612-4E03-BA54-5C563F47C97E}"/>
              </a:ext>
            </a:extLst>
          </p:cNvPr>
          <p:cNvCxnSpPr>
            <a:cxnSpLocks/>
          </p:cNvCxnSpPr>
          <p:nvPr/>
        </p:nvCxnSpPr>
        <p:spPr>
          <a:xfrm flipH="1">
            <a:off x="5727004" y="5943311"/>
            <a:ext cx="472628" cy="43160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16886CB1-683C-4190-8068-3979AD0EAA00}"/>
              </a:ext>
            </a:extLst>
          </p:cNvPr>
          <p:cNvCxnSpPr>
            <a:cxnSpLocks/>
          </p:cNvCxnSpPr>
          <p:nvPr/>
        </p:nvCxnSpPr>
        <p:spPr>
          <a:xfrm flipH="1" flipV="1">
            <a:off x="5609856" y="3160332"/>
            <a:ext cx="587180" cy="34915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5386DA1-7F25-40D0-9E2F-8E5831FE8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6. Nastavení parametrů týmu</a:t>
            </a:r>
          </a:p>
        </p:txBody>
      </p:sp>
    </p:spTree>
    <p:extLst>
      <p:ext uri="{BB962C8B-B14F-4D97-AF65-F5344CB8AC3E}">
        <p14:creationId xmlns:p14="http://schemas.microsoft.com/office/powerpoint/2010/main" val="1839003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1ACFF9C-2C4A-43F5-9EF5-C79353064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a) Otevření okna k nastavení parametrů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4F4E74A-7C01-40D1-89E2-31992C675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908" y="1565512"/>
            <a:ext cx="4512228" cy="1268292"/>
          </a:xfrm>
        </p:spPr>
        <p:txBody>
          <a:bodyPr/>
          <a:lstStyle/>
          <a:p>
            <a:r>
              <a:rPr lang="cs-CZ" i="1" dirty="0"/>
              <a:t>Tři tečky </a:t>
            </a:r>
            <a:r>
              <a:rPr lang="cs-CZ" dirty="0"/>
              <a:t>za názvem týmu</a:t>
            </a:r>
          </a:p>
          <a:p>
            <a:r>
              <a:rPr lang="cs-CZ" i="1" dirty="0"/>
              <a:t>Správa týmu</a:t>
            </a:r>
          </a:p>
        </p:txBody>
      </p:sp>
      <p:pic>
        <p:nvPicPr>
          <p:cNvPr id="6" name="Obrázek 5" descr="Obsah obrázku snímek obrazovky&#10;&#10;Popis byl vytvořen automaticky">
            <a:extLst>
              <a:ext uri="{FF2B5EF4-FFF2-40B4-BE49-F238E27FC236}">
                <a16:creationId xmlns:a16="http://schemas.microsoft.com/office/drawing/2014/main" id="{7898E0F2-D02B-4458-B427-FC1D31620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08" y="2783998"/>
            <a:ext cx="4886325" cy="3933825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63F25139-A909-4D39-89CD-654657BCD208}"/>
              </a:ext>
            </a:extLst>
          </p:cNvPr>
          <p:cNvSpPr/>
          <p:nvPr/>
        </p:nvSpPr>
        <p:spPr>
          <a:xfrm>
            <a:off x="3187199" y="3652735"/>
            <a:ext cx="1840523" cy="5216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91B8B33A-58F9-48F0-8EB5-B937A315610D}"/>
              </a:ext>
            </a:extLst>
          </p:cNvPr>
          <p:cNvSpPr/>
          <p:nvPr/>
        </p:nvSpPr>
        <p:spPr>
          <a:xfrm>
            <a:off x="3187199" y="2744027"/>
            <a:ext cx="681418" cy="5216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obsah 3">
            <a:extLst>
              <a:ext uri="{FF2B5EF4-FFF2-40B4-BE49-F238E27FC236}">
                <a16:creationId xmlns:a16="http://schemas.microsoft.com/office/drawing/2014/main" id="{FF1F3D83-CD47-4347-B8AC-5B7A573A808C}"/>
              </a:ext>
            </a:extLst>
          </p:cNvPr>
          <p:cNvSpPr txBox="1">
            <a:spLocks/>
          </p:cNvSpPr>
          <p:nvPr/>
        </p:nvSpPr>
        <p:spPr>
          <a:xfrm>
            <a:off x="6199632" y="1581912"/>
            <a:ext cx="4512228" cy="1268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10" name="Obrázek 9" descr="Obsah obrázku snímek obrazovky, monitor, obrazovka, držení&#10;&#10;Popis byl vytvořen automaticky">
            <a:extLst>
              <a:ext uri="{FF2B5EF4-FFF2-40B4-BE49-F238E27FC236}">
                <a16:creationId xmlns:a16="http://schemas.microsoft.com/office/drawing/2014/main" id="{EAEE357C-F9AC-42AA-A39B-8A8847389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2088">
            <a:off x="6125947" y="3450199"/>
            <a:ext cx="5740600" cy="2404658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BEB06A19-5EA5-4989-9927-56392F7C950E}"/>
              </a:ext>
            </a:extLst>
          </p:cNvPr>
          <p:cNvGrpSpPr/>
          <p:nvPr/>
        </p:nvGrpSpPr>
        <p:grpSpPr>
          <a:xfrm>
            <a:off x="4951379" y="1728216"/>
            <a:ext cx="6842812" cy="818931"/>
            <a:chOff x="4951379" y="1728216"/>
            <a:chExt cx="6842812" cy="818931"/>
          </a:xfrm>
        </p:grpSpPr>
        <p:sp>
          <p:nvSpPr>
            <p:cNvPr id="11" name="Zástupný obsah 3">
              <a:extLst>
                <a:ext uri="{FF2B5EF4-FFF2-40B4-BE49-F238E27FC236}">
                  <a16:creationId xmlns:a16="http://schemas.microsoft.com/office/drawing/2014/main" id="{02E68B13-FCA9-486C-AB36-B850C3F3E55F}"/>
                </a:ext>
              </a:extLst>
            </p:cNvPr>
            <p:cNvSpPr txBox="1">
              <a:spLocks/>
            </p:cNvSpPr>
            <p:nvPr/>
          </p:nvSpPr>
          <p:spPr>
            <a:xfrm>
              <a:off x="5554631" y="1888052"/>
              <a:ext cx="6239560" cy="62321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cs-CZ" i="1" dirty="0"/>
                <a:t>Zkrácený zápis: </a:t>
              </a:r>
              <a:r>
                <a:rPr lang="cs-CZ" i="1" dirty="0">
                  <a:solidFill>
                    <a:srgbClr val="FF0000"/>
                  </a:solidFill>
                </a:rPr>
                <a:t>… / Správa týmu</a:t>
              </a:r>
            </a:p>
            <a:p>
              <a:pPr marL="0" indent="0">
                <a:buNone/>
              </a:pPr>
              <a:endParaRPr lang="cs-CZ" dirty="0"/>
            </a:p>
          </p:txBody>
        </p:sp>
        <p:sp>
          <p:nvSpPr>
            <p:cNvPr id="2" name="Pravá složená závorka 1">
              <a:extLst>
                <a:ext uri="{FF2B5EF4-FFF2-40B4-BE49-F238E27FC236}">
                  <a16:creationId xmlns:a16="http://schemas.microsoft.com/office/drawing/2014/main" id="{F31CCFFF-1B09-444D-B76E-3977D421BE62}"/>
                </a:ext>
              </a:extLst>
            </p:cNvPr>
            <p:cNvSpPr/>
            <p:nvPr/>
          </p:nvSpPr>
          <p:spPr>
            <a:xfrm>
              <a:off x="4951379" y="1728216"/>
              <a:ext cx="363661" cy="818931"/>
            </a:xfrm>
            <a:prstGeom prst="righ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2" name="Ovál 11">
            <a:extLst>
              <a:ext uri="{FF2B5EF4-FFF2-40B4-BE49-F238E27FC236}">
                <a16:creationId xmlns:a16="http://schemas.microsoft.com/office/drawing/2014/main" id="{BEE8FE97-6D6A-4942-8CF0-4E9E570A1AD4}"/>
              </a:ext>
            </a:extLst>
          </p:cNvPr>
          <p:cNvSpPr/>
          <p:nvPr/>
        </p:nvSpPr>
        <p:spPr>
          <a:xfrm rot="758619">
            <a:off x="5970156" y="4238333"/>
            <a:ext cx="1292068" cy="5216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2969CBF8-BE3C-4BDE-B6B5-7A560D135A22}"/>
              </a:ext>
            </a:extLst>
          </p:cNvPr>
          <p:cNvSpPr/>
          <p:nvPr/>
        </p:nvSpPr>
        <p:spPr>
          <a:xfrm rot="758619">
            <a:off x="6826190" y="4490070"/>
            <a:ext cx="1292068" cy="5216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10CF0E63-C660-4666-BAF8-4C3BD7A5D22A}"/>
              </a:ext>
            </a:extLst>
          </p:cNvPr>
          <p:cNvSpPr/>
          <p:nvPr/>
        </p:nvSpPr>
        <p:spPr>
          <a:xfrm rot="758619">
            <a:off x="7868139" y="4756360"/>
            <a:ext cx="1292068" cy="5216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E652F34D-74A3-4218-98D3-0496C7C7D597}"/>
              </a:ext>
            </a:extLst>
          </p:cNvPr>
          <p:cNvSpPr/>
          <p:nvPr/>
        </p:nvSpPr>
        <p:spPr>
          <a:xfrm rot="758619">
            <a:off x="8910088" y="4968097"/>
            <a:ext cx="1292068" cy="5216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230B5B43-976A-4036-BA9D-752BE38A5B03}"/>
              </a:ext>
            </a:extLst>
          </p:cNvPr>
          <p:cNvSpPr/>
          <p:nvPr/>
        </p:nvSpPr>
        <p:spPr>
          <a:xfrm rot="758619">
            <a:off x="9916697" y="5190459"/>
            <a:ext cx="1292068" cy="5216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78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C25A4-2FB2-4A44-9C2A-D2FA6CCF6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</a:t>
            </a:r>
            <a:r>
              <a:rPr lang="cs-CZ"/>
              <a:t>) Nastavení – skupiny nástrojů</a:t>
            </a:r>
          </a:p>
        </p:txBody>
      </p:sp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501C1BDE-57E1-4F4F-B058-10952D309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97" y="1933731"/>
            <a:ext cx="10849406" cy="4924269"/>
          </a:xfr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C39AB20A-A4CE-405D-99D8-3E202D651FD4}"/>
              </a:ext>
            </a:extLst>
          </p:cNvPr>
          <p:cNvSpPr/>
          <p:nvPr/>
        </p:nvSpPr>
        <p:spPr>
          <a:xfrm>
            <a:off x="1115568" y="2623279"/>
            <a:ext cx="1717573" cy="554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190B26B6-0D75-455B-BE57-452AE5BE10EC}"/>
              </a:ext>
            </a:extLst>
          </p:cNvPr>
          <p:cNvSpPr/>
          <p:nvPr/>
        </p:nvSpPr>
        <p:spPr>
          <a:xfrm>
            <a:off x="1115568" y="3383430"/>
            <a:ext cx="1717573" cy="554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966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409A39-08D2-4C59-AD46-5292A8AC8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c) oprávnění členů</a:t>
            </a:r>
          </a:p>
        </p:txBody>
      </p:sp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E5839155-9B23-4802-ACBF-4E1C51BF6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9" y="1498385"/>
            <a:ext cx="9640192" cy="5359615"/>
          </a:xfr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023E75D0-8BCF-4AD0-AA60-47B88A0E0624}"/>
              </a:ext>
            </a:extLst>
          </p:cNvPr>
          <p:cNvSpPr/>
          <p:nvPr/>
        </p:nvSpPr>
        <p:spPr>
          <a:xfrm>
            <a:off x="6799634" y="2107713"/>
            <a:ext cx="916792" cy="4020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0D7F51D1-9223-4E62-8D09-F3BF522B5C4A}"/>
              </a:ext>
            </a:extLst>
          </p:cNvPr>
          <p:cNvSpPr/>
          <p:nvPr/>
        </p:nvSpPr>
        <p:spPr>
          <a:xfrm>
            <a:off x="6585625" y="3690073"/>
            <a:ext cx="916792" cy="4020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9D1CED42-3755-42E3-8D85-1ED10A9693EA}"/>
              </a:ext>
            </a:extLst>
          </p:cNvPr>
          <p:cNvSpPr/>
          <p:nvPr/>
        </p:nvSpPr>
        <p:spPr>
          <a:xfrm>
            <a:off x="7502417" y="4727762"/>
            <a:ext cx="916792" cy="4020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1BA685C9-0C1F-4A50-8DFC-98FE6739EFF8}"/>
              </a:ext>
            </a:extLst>
          </p:cNvPr>
          <p:cNvSpPr/>
          <p:nvPr/>
        </p:nvSpPr>
        <p:spPr>
          <a:xfrm>
            <a:off x="6199631" y="5775117"/>
            <a:ext cx="1302785" cy="4020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47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409A39-08D2-4C59-AD46-5292A8AC8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d) oprávnění hostů</a:t>
            </a:r>
          </a:p>
        </p:txBody>
      </p:sp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1AD7FCF3-1EDA-4769-8730-33EC33160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" y="2494788"/>
            <a:ext cx="10697385" cy="1868424"/>
          </a:xfr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3434CB94-0749-4546-92F0-E0ED18CECA11}"/>
              </a:ext>
            </a:extLst>
          </p:cNvPr>
          <p:cNvSpPr/>
          <p:nvPr/>
        </p:nvSpPr>
        <p:spPr>
          <a:xfrm>
            <a:off x="4821806" y="2485060"/>
            <a:ext cx="1717573" cy="554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246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3A9587-3646-49D3-AAEE-23291BD39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1" y="1938528"/>
            <a:ext cx="10596335" cy="2990088"/>
          </a:xfrm>
        </p:spPr>
        <p:txBody>
          <a:bodyPr/>
          <a:lstStyle/>
          <a:p>
            <a:r>
              <a:rPr lang="cs-CZ" b="1" dirty="0"/>
              <a:t>1. Jak získat Office 365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41681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CCBF05-BE82-4230-8D4C-FC8371297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Malý testík bez hodnocení (část 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2A6873-6668-4062-B4E6-3E6689A74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888364" cy="369417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Jak se nazývá příkaz, který umožňuje nastavení parametrů týmu?</a:t>
            </a:r>
          </a:p>
          <a:p>
            <a:pPr marL="0" indent="0">
              <a:buNone/>
              <a:tabLst>
                <a:tab pos="1079500" algn="l"/>
                <a:tab pos="3230563" algn="l"/>
                <a:tab pos="5381625" algn="l"/>
              </a:tabLst>
            </a:pPr>
            <a:r>
              <a:rPr lang="cs-CZ" dirty="0"/>
              <a:t>	</a:t>
            </a:r>
            <a:r>
              <a:rPr lang="cs-CZ" i="1" dirty="0">
                <a:solidFill>
                  <a:srgbClr val="FF0000"/>
                </a:solidFill>
              </a:rPr>
              <a:t>(1) Správa týmu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cs-CZ" dirty="0"/>
              <a:t>Jmenujte názvy alespoň dvou karet umožňujících nastavení parametrů týmu.</a:t>
            </a:r>
          </a:p>
          <a:p>
            <a:pPr marL="0" indent="0">
              <a:buNone/>
              <a:tabLst>
                <a:tab pos="1079500" algn="l"/>
                <a:tab pos="3230563" algn="l"/>
                <a:tab pos="5381625" algn="l"/>
              </a:tabLst>
            </a:pPr>
            <a:r>
              <a:rPr lang="cs-CZ" dirty="0"/>
              <a:t>	</a:t>
            </a:r>
            <a:r>
              <a:rPr lang="cs-CZ" i="1" dirty="0">
                <a:solidFill>
                  <a:srgbClr val="FF0000"/>
                </a:solidFill>
              </a:rPr>
              <a:t>(1) Členové; (2) Kanály; (3) Nastavení; (4) Analýza; (5) Aplikace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cs-CZ" dirty="0"/>
              <a:t>Jaký objekt může vlastník povolit nebo zakázat hostovi upravovat?</a:t>
            </a:r>
          </a:p>
          <a:p>
            <a:pPr marL="0" indent="0">
              <a:buNone/>
              <a:tabLst>
                <a:tab pos="1079500" algn="l"/>
              </a:tabLst>
            </a:pPr>
            <a:r>
              <a:rPr lang="cs-CZ" dirty="0"/>
              <a:t>	</a:t>
            </a:r>
            <a:r>
              <a:rPr lang="cs-CZ" i="1" dirty="0">
                <a:solidFill>
                  <a:srgbClr val="FF0000"/>
                </a:solidFill>
              </a:rPr>
              <a:t>(1) Kanál</a:t>
            </a:r>
          </a:p>
        </p:txBody>
      </p:sp>
    </p:spTree>
    <p:extLst>
      <p:ext uri="{BB962C8B-B14F-4D97-AF65-F5344CB8AC3E}">
        <p14:creationId xmlns:p14="http://schemas.microsoft.com/office/powerpoint/2010/main" val="242595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CBF7BC8-937C-4852-A796-AC0D51898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7. Přidání kanálu</a:t>
            </a:r>
          </a:p>
        </p:txBody>
      </p:sp>
    </p:spTree>
    <p:extLst>
      <p:ext uri="{BB962C8B-B14F-4D97-AF65-F5344CB8AC3E}">
        <p14:creationId xmlns:p14="http://schemas.microsoft.com/office/powerpoint/2010/main" val="2293161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36D39CE-7C9C-4463-9C31-8F9E9AFB1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a) </a:t>
            </a:r>
            <a:r>
              <a:rPr lang="cs-CZ" dirty="0"/>
              <a:t>Zadání</a:t>
            </a:r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4AB9619-F05E-4606-BE5E-B7D12CB67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/>
              <a:t>První etapy práce týmu </a:t>
            </a:r>
            <a:r>
              <a:rPr lang="cs-CZ" b="1"/>
              <a:t>Bizon 24 </a:t>
            </a:r>
            <a:r>
              <a:rPr lang="cs-CZ"/>
              <a:t>budou:</a:t>
            </a:r>
          </a:p>
          <a:p>
            <a:pPr marL="0" indent="0">
              <a:buNone/>
            </a:pPr>
            <a:endParaRPr lang="cs-CZ"/>
          </a:p>
          <a:p>
            <a:pPr marL="514350" indent="-514350">
              <a:buFont typeface="+mj-lt"/>
              <a:buAutoNum type="arabicPeriod"/>
            </a:pPr>
            <a:r>
              <a:rPr lang="cs-CZ" b="1"/>
              <a:t>Průzkum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/>
              <a:t>Požadavky</a:t>
            </a:r>
            <a:r>
              <a:rPr lang="cs-CZ"/>
              <a:t> na výrobek</a:t>
            </a:r>
          </a:p>
          <a:p>
            <a:pPr marL="514350" indent="-514350">
              <a:buFont typeface="+mj-lt"/>
              <a:buAutoNum type="arabicPeriod"/>
            </a:pPr>
            <a:endParaRPr lang="cs-CZ"/>
          </a:p>
          <a:p>
            <a:pPr marL="0" indent="0">
              <a:buNone/>
            </a:pPr>
            <a:r>
              <a:rPr lang="cs-CZ" i="1"/>
              <a:t>Pro každou etapu </a:t>
            </a:r>
            <a:r>
              <a:rPr lang="cs-CZ" b="1" i="1" dirty="0">
                <a:solidFill>
                  <a:schemeClr val="accent2">
                    <a:lumMod val="50000"/>
                  </a:schemeClr>
                </a:solidFill>
              </a:rPr>
              <a:t>vytvoříme jeden kanál.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9369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EB9AD81-B58B-47F7-B687-D554DDF8F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</a:t>
            </a:r>
            <a:r>
              <a:rPr lang="cs-CZ" dirty="0"/>
              <a:t>) vytvoření kanálu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DD3E4BF-568B-496D-88F1-433F440787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… / Přidat kanál</a:t>
            </a:r>
          </a:p>
          <a:p>
            <a:r>
              <a:rPr lang="cs-CZ" dirty="0"/>
              <a:t>Zadat parametry</a:t>
            </a:r>
          </a:p>
          <a:p>
            <a:pPr lvl="1"/>
            <a:r>
              <a:rPr lang="cs-CZ" dirty="0"/>
              <a:t>jméno </a:t>
            </a:r>
          </a:p>
          <a:p>
            <a:pPr lvl="1"/>
            <a:r>
              <a:rPr lang="cs-CZ" dirty="0"/>
              <a:t>popis</a:t>
            </a:r>
          </a:p>
          <a:p>
            <a:pPr lvl="1"/>
            <a:r>
              <a:rPr lang="cs-CZ" dirty="0"/>
              <a:t>přístup</a:t>
            </a:r>
          </a:p>
          <a:p>
            <a:pPr lvl="1"/>
            <a:r>
              <a:rPr lang="cs-CZ" dirty="0"/>
              <a:t>zobrazení</a:t>
            </a:r>
          </a:p>
        </p:txBody>
      </p:sp>
      <p:pic>
        <p:nvPicPr>
          <p:cNvPr id="7" name="Zástupný obsah 6" descr="Obsah obrázku snímek obrazovky&#10;&#10;Popis byl vytvořen automaticky">
            <a:extLst>
              <a:ext uri="{FF2B5EF4-FFF2-40B4-BE49-F238E27FC236}">
                <a16:creationId xmlns:a16="http://schemas.microsoft.com/office/drawing/2014/main" id="{D986D934-6476-4E5D-AEBD-7688D1C409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828" y="1650609"/>
            <a:ext cx="5565302" cy="4523842"/>
          </a:xfr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C204F57C-840F-4773-AD5C-525048884839}"/>
              </a:ext>
            </a:extLst>
          </p:cNvPr>
          <p:cNvSpPr/>
          <p:nvPr/>
        </p:nvSpPr>
        <p:spPr>
          <a:xfrm>
            <a:off x="8664637" y="1728216"/>
            <a:ext cx="574431" cy="2764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DCF919D3-2E94-47ED-A177-D174B9A57015}"/>
              </a:ext>
            </a:extLst>
          </p:cNvPr>
          <p:cNvSpPr/>
          <p:nvPr/>
        </p:nvSpPr>
        <p:spPr>
          <a:xfrm>
            <a:off x="8664636" y="3104363"/>
            <a:ext cx="1784254" cy="518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74D6E7D9-B13B-4E27-AB18-268E8F9A8492}"/>
              </a:ext>
            </a:extLst>
          </p:cNvPr>
          <p:cNvGrpSpPr/>
          <p:nvPr/>
        </p:nvGrpSpPr>
        <p:grpSpPr>
          <a:xfrm>
            <a:off x="5585753" y="1643621"/>
            <a:ext cx="6007952" cy="4537817"/>
            <a:chOff x="5521570" y="1634383"/>
            <a:chExt cx="6007952" cy="4537817"/>
          </a:xfrm>
        </p:grpSpPr>
        <p:pic>
          <p:nvPicPr>
            <p:cNvPr id="11" name="Obrázek 10" descr="Obsah obrázku snímek obrazovky&#10;&#10;Popis byl vytvořen automaticky">
              <a:extLst>
                <a:ext uri="{FF2B5EF4-FFF2-40B4-BE49-F238E27FC236}">
                  <a16:creationId xmlns:a16="http://schemas.microsoft.com/office/drawing/2014/main" id="{E853B61C-D4AB-4793-AE06-EA8B2083A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1570" y="1634383"/>
              <a:ext cx="6007952" cy="4537817"/>
            </a:xfrm>
            <a:prstGeom prst="rect">
              <a:avLst/>
            </a:prstGeom>
          </p:spPr>
        </p:pic>
        <p:sp>
          <p:nvSpPr>
            <p:cNvPr id="12" name="Ovál 11">
              <a:extLst>
                <a:ext uri="{FF2B5EF4-FFF2-40B4-BE49-F238E27FC236}">
                  <a16:creationId xmlns:a16="http://schemas.microsoft.com/office/drawing/2014/main" id="{EF8CD493-D7AB-4524-812E-19757463B18D}"/>
                </a:ext>
              </a:extLst>
            </p:cNvPr>
            <p:cNvSpPr/>
            <p:nvPr/>
          </p:nvSpPr>
          <p:spPr>
            <a:xfrm>
              <a:off x="5802923" y="2478024"/>
              <a:ext cx="2872153" cy="34990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4" name="Ovál 13">
              <a:extLst>
                <a:ext uri="{FF2B5EF4-FFF2-40B4-BE49-F238E27FC236}">
                  <a16:creationId xmlns:a16="http://schemas.microsoft.com/office/drawing/2014/main" id="{3AA0A187-2152-436C-97CA-F0177E435DD0}"/>
                </a:ext>
              </a:extLst>
            </p:cNvPr>
            <p:cNvSpPr/>
            <p:nvPr/>
          </p:nvSpPr>
          <p:spPr>
            <a:xfrm>
              <a:off x="5802922" y="4293368"/>
              <a:ext cx="2872153" cy="34990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5" name="Ovál 14">
              <a:extLst>
                <a:ext uri="{FF2B5EF4-FFF2-40B4-BE49-F238E27FC236}">
                  <a16:creationId xmlns:a16="http://schemas.microsoft.com/office/drawing/2014/main" id="{ED5CEE93-AE3D-4075-9C31-1716538CE537}"/>
                </a:ext>
              </a:extLst>
            </p:cNvPr>
            <p:cNvSpPr/>
            <p:nvPr/>
          </p:nvSpPr>
          <p:spPr>
            <a:xfrm>
              <a:off x="5802922" y="4792726"/>
              <a:ext cx="2872153" cy="34990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66354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13AC69-EC3B-466C-9A32-EF7BF10D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</a:t>
            </a:r>
            <a:r>
              <a:rPr lang="cs-CZ" dirty="0"/>
              <a:t>) parametry kanálu - otevření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AF1671-1046-4683-B1E7-E22513142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1091" y="1745142"/>
            <a:ext cx="3505070" cy="615372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… / Správa kanálu</a:t>
            </a:r>
          </a:p>
        </p:txBody>
      </p:sp>
      <p:pic>
        <p:nvPicPr>
          <p:cNvPr id="6" name="Zástupný obsah 5" descr="Obsah obrázku snímek obrazovky&#10;&#10;Popis byl vytvořen automaticky">
            <a:extLst>
              <a:ext uri="{FF2B5EF4-FFF2-40B4-BE49-F238E27FC236}">
                <a16:creationId xmlns:a16="http://schemas.microsoft.com/office/drawing/2014/main" id="{78CC8392-2330-4024-8538-6DCC1782CA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741" y="1728216"/>
            <a:ext cx="6990501" cy="5037044"/>
          </a:xfr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B87C2084-4842-41D9-ABC1-C18290EED644}"/>
              </a:ext>
            </a:extLst>
          </p:cNvPr>
          <p:cNvSpPr/>
          <p:nvPr/>
        </p:nvSpPr>
        <p:spPr>
          <a:xfrm>
            <a:off x="8593015" y="2532888"/>
            <a:ext cx="750277" cy="347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C6CE07CA-CA99-44AD-A60F-66E6516F3AB2}"/>
              </a:ext>
            </a:extLst>
          </p:cNvPr>
          <p:cNvSpPr/>
          <p:nvPr/>
        </p:nvSpPr>
        <p:spPr>
          <a:xfrm>
            <a:off x="8593015" y="4161221"/>
            <a:ext cx="2108278" cy="5142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62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0046F7-5F94-418C-A5D7-AD844FB78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c) parametry kanálu - moderování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7F7D41-4960-4FEC-B176-7780D4BA1B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1645690"/>
            <a:ext cx="4937760" cy="745818"/>
          </a:xfrm>
        </p:spPr>
        <p:txBody>
          <a:bodyPr/>
          <a:lstStyle/>
          <a:p>
            <a:r>
              <a:rPr lang="cs-CZ" dirty="0"/>
              <a:t>Moderování vypnuto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13D528B-E657-4B48-8719-6F8FF7BB5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1645690"/>
            <a:ext cx="4937760" cy="745818"/>
          </a:xfrm>
        </p:spPr>
        <p:txBody>
          <a:bodyPr/>
          <a:lstStyle/>
          <a:p>
            <a:r>
              <a:rPr lang="cs-CZ" dirty="0"/>
              <a:t>Moderování zapnuto</a:t>
            </a:r>
          </a:p>
        </p:txBody>
      </p:sp>
      <p:pic>
        <p:nvPicPr>
          <p:cNvPr id="6" name="Obrázek 5" descr="Obsah obrázku snímek obrazovky&#10;&#10;Popis byl vytvořen automaticky">
            <a:extLst>
              <a:ext uri="{FF2B5EF4-FFF2-40B4-BE49-F238E27FC236}">
                <a16:creationId xmlns:a16="http://schemas.microsoft.com/office/drawing/2014/main" id="{CFA45DC9-BE99-4833-8338-4E81E968B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31" y="2505972"/>
            <a:ext cx="5698359" cy="2382551"/>
          </a:xfrm>
          <a:prstGeom prst="rect">
            <a:avLst/>
          </a:prstGeom>
        </p:spPr>
      </p:pic>
      <p:pic>
        <p:nvPicPr>
          <p:cNvPr id="8" name="Obrázek 7" descr="Obsah obrázku snímek obrazovky&#10;&#10;Popis byl vytvořen automaticky">
            <a:extLst>
              <a:ext uri="{FF2B5EF4-FFF2-40B4-BE49-F238E27FC236}">
                <a16:creationId xmlns:a16="http://schemas.microsoft.com/office/drawing/2014/main" id="{76DE9BC9-E257-4793-A8CE-3AFCB2665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240" y="2494250"/>
            <a:ext cx="5370130" cy="4234796"/>
          </a:xfrm>
          <a:prstGeom prst="rect">
            <a:avLst/>
          </a:prstGeom>
        </p:spPr>
      </p:pic>
      <p:sp>
        <p:nvSpPr>
          <p:cNvPr id="9" name="Ovál 8">
            <a:extLst>
              <a:ext uri="{FF2B5EF4-FFF2-40B4-BE49-F238E27FC236}">
                <a16:creationId xmlns:a16="http://schemas.microsoft.com/office/drawing/2014/main" id="{13C31D8B-591C-4778-A11D-B20D7B85647C}"/>
              </a:ext>
            </a:extLst>
          </p:cNvPr>
          <p:cNvSpPr/>
          <p:nvPr/>
        </p:nvSpPr>
        <p:spPr>
          <a:xfrm>
            <a:off x="2532185" y="3429000"/>
            <a:ext cx="1828800" cy="4747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56BC13D8-0B8B-4C3E-859D-8D2B453D52D4}"/>
              </a:ext>
            </a:extLst>
          </p:cNvPr>
          <p:cNvSpPr/>
          <p:nvPr/>
        </p:nvSpPr>
        <p:spPr>
          <a:xfrm>
            <a:off x="8814816" y="3428999"/>
            <a:ext cx="1828800" cy="4747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5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CCBF05-BE82-4230-8D4C-FC8371297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Malý testík bez hodnocení (část 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2A6873-6668-4062-B4E6-3E6689A74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888364" cy="369417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Který příkaz odstartuje proces založení nového kanálu?</a:t>
            </a:r>
          </a:p>
          <a:p>
            <a:pPr marL="0" indent="0">
              <a:buNone/>
              <a:tabLst>
                <a:tab pos="1079500" algn="l"/>
                <a:tab pos="3230563" algn="l"/>
                <a:tab pos="5381625" algn="l"/>
              </a:tabLst>
            </a:pPr>
            <a:r>
              <a:rPr lang="cs-CZ" dirty="0"/>
              <a:t>	</a:t>
            </a:r>
            <a:r>
              <a:rPr lang="cs-CZ" i="1" dirty="0">
                <a:solidFill>
                  <a:srgbClr val="FF0000"/>
                </a:solidFill>
              </a:rPr>
              <a:t>(1) Přidat kanál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cs-CZ" dirty="0"/>
              <a:t>Jak se nazývá příkaz, který umožňuje nastavení parametrů kanálu?</a:t>
            </a:r>
          </a:p>
          <a:p>
            <a:pPr marL="0" indent="0">
              <a:buNone/>
              <a:tabLst>
                <a:tab pos="1079500" algn="l"/>
                <a:tab pos="3230563" algn="l"/>
                <a:tab pos="5381625" algn="l"/>
              </a:tabLst>
            </a:pPr>
            <a:r>
              <a:rPr lang="cs-CZ" dirty="0"/>
              <a:t>	</a:t>
            </a:r>
            <a:r>
              <a:rPr lang="cs-CZ" i="1" dirty="0">
                <a:solidFill>
                  <a:srgbClr val="FF0000"/>
                </a:solidFill>
              </a:rPr>
              <a:t>(1) Správa kanálu</a:t>
            </a:r>
          </a:p>
        </p:txBody>
      </p:sp>
    </p:spTree>
    <p:extLst>
      <p:ext uri="{BB962C8B-B14F-4D97-AF65-F5344CB8AC3E}">
        <p14:creationId xmlns:p14="http://schemas.microsoft.com/office/powerpoint/2010/main" val="318209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5CBB05E-AAD0-4DB4-BD60-CAAB2EFF1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8. Příspěvky v kanálu</a:t>
            </a:r>
          </a:p>
        </p:txBody>
      </p:sp>
    </p:spTree>
    <p:extLst>
      <p:ext uri="{BB962C8B-B14F-4D97-AF65-F5344CB8AC3E}">
        <p14:creationId xmlns:p14="http://schemas.microsoft.com/office/powerpoint/2010/main" val="27515383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F0FD06F-18A0-487C-9D2A-20A60EB19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a) nástroje pro editaci příspěvků</a:t>
            </a:r>
          </a:p>
        </p:txBody>
      </p:sp>
      <p:pic>
        <p:nvPicPr>
          <p:cNvPr id="6" name="Zástupný obsah 5" descr="Obsah obrázku snímek obrazovky, hodiny&#10;&#10;Popis byl vytvořen automaticky">
            <a:extLst>
              <a:ext uri="{FF2B5EF4-FFF2-40B4-BE49-F238E27FC236}">
                <a16:creationId xmlns:a16="http://schemas.microsoft.com/office/drawing/2014/main" id="{30ABA371-BE29-41F3-B2E9-56C85AB18F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7" y="1728216"/>
            <a:ext cx="10838539" cy="2034477"/>
          </a:xfrm>
        </p:spPr>
      </p:pic>
      <p:grpSp>
        <p:nvGrpSpPr>
          <p:cNvPr id="34" name="Skupina 33">
            <a:extLst>
              <a:ext uri="{FF2B5EF4-FFF2-40B4-BE49-F238E27FC236}">
                <a16:creationId xmlns:a16="http://schemas.microsoft.com/office/drawing/2014/main" id="{53D16223-F6BA-4209-996F-770B974D5D24}"/>
              </a:ext>
            </a:extLst>
          </p:cNvPr>
          <p:cNvGrpSpPr/>
          <p:nvPr/>
        </p:nvGrpSpPr>
        <p:grpSpPr>
          <a:xfrm>
            <a:off x="688030" y="3429000"/>
            <a:ext cx="1095050" cy="1043981"/>
            <a:chOff x="688030" y="3429000"/>
            <a:chExt cx="1095050" cy="1043981"/>
          </a:xfrm>
        </p:grpSpPr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D13775A5-7E0D-4836-A646-72C3AB4B02D7}"/>
                </a:ext>
              </a:extLst>
            </p:cNvPr>
            <p:cNvSpPr txBox="1"/>
            <p:nvPr/>
          </p:nvSpPr>
          <p:spPr>
            <a:xfrm>
              <a:off x="688030" y="4103649"/>
              <a:ext cx="1095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>
                  <a:solidFill>
                    <a:srgbClr val="FF0000"/>
                  </a:solidFill>
                </a:rPr>
                <a:t>Editace</a:t>
              </a:r>
            </a:p>
          </p:txBody>
        </p:sp>
        <p:cxnSp>
          <p:nvCxnSpPr>
            <p:cNvPr id="20" name="Přímá spojnice se šipkou 19">
              <a:extLst>
                <a:ext uri="{FF2B5EF4-FFF2-40B4-BE49-F238E27FC236}">
                  <a16:creationId xmlns:a16="http://schemas.microsoft.com/office/drawing/2014/main" id="{2525C6EA-A687-4E78-9A71-C174749D0FE2}"/>
                </a:ext>
              </a:extLst>
            </p:cNvPr>
            <p:cNvCxnSpPr/>
            <p:nvPr/>
          </p:nvCxnSpPr>
          <p:spPr>
            <a:xfrm flipV="1">
              <a:off x="1508760" y="3429000"/>
              <a:ext cx="0" cy="67464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Skupina 39">
            <a:extLst>
              <a:ext uri="{FF2B5EF4-FFF2-40B4-BE49-F238E27FC236}">
                <a16:creationId xmlns:a16="http://schemas.microsoft.com/office/drawing/2014/main" id="{2BE171FA-2860-4DA5-8368-745C910EF52F}"/>
              </a:ext>
            </a:extLst>
          </p:cNvPr>
          <p:cNvGrpSpPr/>
          <p:nvPr/>
        </p:nvGrpSpPr>
        <p:grpSpPr>
          <a:xfrm>
            <a:off x="5341656" y="3429000"/>
            <a:ext cx="1068288" cy="1043981"/>
            <a:chOff x="5341656" y="3429000"/>
            <a:chExt cx="1068288" cy="1043981"/>
          </a:xfrm>
        </p:grpSpPr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10DF665E-5236-42EF-865F-D9C1BE87F6A0}"/>
                </a:ext>
              </a:extLst>
            </p:cNvPr>
            <p:cNvSpPr txBox="1"/>
            <p:nvPr/>
          </p:nvSpPr>
          <p:spPr>
            <a:xfrm>
              <a:off x="5341656" y="4103649"/>
              <a:ext cx="1068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>
                  <a:solidFill>
                    <a:srgbClr val="FF0000"/>
                  </a:solidFill>
                </a:rPr>
                <a:t>Stream</a:t>
              </a:r>
            </a:p>
          </p:txBody>
        </p:sp>
        <p:cxnSp>
          <p:nvCxnSpPr>
            <p:cNvPr id="21" name="Přímá spojnice se šipkou 20">
              <a:extLst>
                <a:ext uri="{FF2B5EF4-FFF2-40B4-BE49-F238E27FC236}">
                  <a16:creationId xmlns:a16="http://schemas.microsoft.com/office/drawing/2014/main" id="{C83C0CE3-6955-4EE0-BE22-074F09BF9837}"/>
                </a:ext>
              </a:extLst>
            </p:cNvPr>
            <p:cNvCxnSpPr/>
            <p:nvPr/>
          </p:nvCxnSpPr>
          <p:spPr>
            <a:xfrm flipV="1">
              <a:off x="5806440" y="3429000"/>
              <a:ext cx="0" cy="67464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FD925CF3-B6E4-4621-88AC-7A76BAC6CE42}"/>
              </a:ext>
            </a:extLst>
          </p:cNvPr>
          <p:cNvGrpSpPr/>
          <p:nvPr/>
        </p:nvGrpSpPr>
        <p:grpSpPr>
          <a:xfrm>
            <a:off x="2470440" y="3429000"/>
            <a:ext cx="903249" cy="1043981"/>
            <a:chOff x="2470440" y="3429000"/>
            <a:chExt cx="903249" cy="1043981"/>
          </a:xfrm>
        </p:grpSpPr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CF1D33A1-2DD2-4CF0-ADE8-BABEB7CD3244}"/>
                </a:ext>
              </a:extLst>
            </p:cNvPr>
            <p:cNvSpPr txBox="1"/>
            <p:nvPr/>
          </p:nvSpPr>
          <p:spPr>
            <a:xfrm>
              <a:off x="2470440" y="4103649"/>
              <a:ext cx="9032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err="1">
                  <a:solidFill>
                    <a:srgbClr val="7030A0"/>
                  </a:solidFill>
                </a:rPr>
                <a:t>Emoji</a:t>
              </a:r>
              <a:endParaRPr lang="cs-CZ">
                <a:solidFill>
                  <a:srgbClr val="7030A0"/>
                </a:solidFill>
              </a:endParaRPr>
            </a:p>
          </p:txBody>
        </p:sp>
        <p:cxnSp>
          <p:nvCxnSpPr>
            <p:cNvPr id="22" name="Přímá spojnice se šipkou 21">
              <a:extLst>
                <a:ext uri="{FF2B5EF4-FFF2-40B4-BE49-F238E27FC236}">
                  <a16:creationId xmlns:a16="http://schemas.microsoft.com/office/drawing/2014/main" id="{20DB3249-E7BD-4F1E-AF54-C079D4D17394}"/>
                </a:ext>
              </a:extLst>
            </p:cNvPr>
            <p:cNvCxnSpPr/>
            <p:nvPr/>
          </p:nvCxnSpPr>
          <p:spPr>
            <a:xfrm flipV="1">
              <a:off x="2922065" y="3429000"/>
              <a:ext cx="0" cy="674649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Skupina 37">
            <a:extLst>
              <a:ext uri="{FF2B5EF4-FFF2-40B4-BE49-F238E27FC236}">
                <a16:creationId xmlns:a16="http://schemas.microsoft.com/office/drawing/2014/main" id="{871F9F9A-9ADA-47A3-A0BC-8CFAB6576275}"/>
              </a:ext>
            </a:extLst>
          </p:cNvPr>
          <p:cNvGrpSpPr/>
          <p:nvPr/>
        </p:nvGrpSpPr>
        <p:grpSpPr>
          <a:xfrm>
            <a:off x="3842040" y="3429000"/>
            <a:ext cx="1068288" cy="1043981"/>
            <a:chOff x="3842040" y="3429000"/>
            <a:chExt cx="1068288" cy="1043981"/>
          </a:xfrm>
        </p:grpSpPr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7AF10C7F-7D6E-45CF-9708-C6EE67017769}"/>
                </a:ext>
              </a:extLst>
            </p:cNvPr>
            <p:cNvSpPr txBox="1"/>
            <p:nvPr/>
          </p:nvSpPr>
          <p:spPr>
            <a:xfrm>
              <a:off x="3842040" y="4103649"/>
              <a:ext cx="1068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>
                  <a:solidFill>
                    <a:schemeClr val="accent6">
                      <a:lumMod val="50000"/>
                    </a:schemeClr>
                  </a:solidFill>
                </a:rPr>
                <a:t>Nálepky</a:t>
              </a:r>
            </a:p>
          </p:txBody>
        </p:sp>
        <p:cxnSp>
          <p:nvCxnSpPr>
            <p:cNvPr id="23" name="Přímá spojnice se šipkou 22">
              <a:extLst>
                <a:ext uri="{FF2B5EF4-FFF2-40B4-BE49-F238E27FC236}">
                  <a16:creationId xmlns:a16="http://schemas.microsoft.com/office/drawing/2014/main" id="{B94984BD-FAD0-4B3C-A4A5-5E6DBBD82406}"/>
                </a:ext>
              </a:extLst>
            </p:cNvPr>
            <p:cNvCxnSpPr/>
            <p:nvPr/>
          </p:nvCxnSpPr>
          <p:spPr>
            <a:xfrm flipV="1">
              <a:off x="4403616" y="3429000"/>
              <a:ext cx="0" cy="674649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Skupina 41">
            <a:extLst>
              <a:ext uri="{FF2B5EF4-FFF2-40B4-BE49-F238E27FC236}">
                <a16:creationId xmlns:a16="http://schemas.microsoft.com/office/drawing/2014/main" id="{749DBE7B-B543-4477-ABB6-E7F22611C137}"/>
              </a:ext>
            </a:extLst>
          </p:cNvPr>
          <p:cNvGrpSpPr/>
          <p:nvPr/>
        </p:nvGrpSpPr>
        <p:grpSpPr>
          <a:xfrm>
            <a:off x="6915318" y="3429000"/>
            <a:ext cx="838794" cy="1043981"/>
            <a:chOff x="6915318" y="3429000"/>
            <a:chExt cx="838794" cy="1043981"/>
          </a:xfrm>
        </p:grpSpPr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83D735D0-5A60-4785-A121-6897E541B77B}"/>
                </a:ext>
              </a:extLst>
            </p:cNvPr>
            <p:cNvSpPr txBox="1"/>
            <p:nvPr/>
          </p:nvSpPr>
          <p:spPr>
            <a:xfrm>
              <a:off x="6915318" y="4103649"/>
              <a:ext cx="838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>
                  <a:solidFill>
                    <a:srgbClr val="7030A0"/>
                  </a:solidFill>
                </a:rPr>
                <a:t>Zoom</a:t>
              </a:r>
            </a:p>
          </p:txBody>
        </p:sp>
        <p:cxnSp>
          <p:nvCxnSpPr>
            <p:cNvPr id="24" name="Přímá spojnice se šipkou 23">
              <a:extLst>
                <a:ext uri="{FF2B5EF4-FFF2-40B4-BE49-F238E27FC236}">
                  <a16:creationId xmlns:a16="http://schemas.microsoft.com/office/drawing/2014/main" id="{D03F64A4-B9CC-4363-91E2-F5CD1A346CED}"/>
                </a:ext>
              </a:extLst>
            </p:cNvPr>
            <p:cNvCxnSpPr/>
            <p:nvPr/>
          </p:nvCxnSpPr>
          <p:spPr>
            <a:xfrm flipV="1">
              <a:off x="7274832" y="3429000"/>
              <a:ext cx="0" cy="674649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Skupina 43">
            <a:extLst>
              <a:ext uri="{FF2B5EF4-FFF2-40B4-BE49-F238E27FC236}">
                <a16:creationId xmlns:a16="http://schemas.microsoft.com/office/drawing/2014/main" id="{9EC5D5C3-9F2A-4C7E-A0A4-EE17FEE3E286}"/>
              </a:ext>
            </a:extLst>
          </p:cNvPr>
          <p:cNvGrpSpPr/>
          <p:nvPr/>
        </p:nvGrpSpPr>
        <p:grpSpPr>
          <a:xfrm>
            <a:off x="8508008" y="3429000"/>
            <a:ext cx="1665175" cy="1043981"/>
            <a:chOff x="8508008" y="3429000"/>
            <a:chExt cx="1665175" cy="1043981"/>
          </a:xfrm>
        </p:grpSpPr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D6FF96EB-F667-464B-813C-04C0E44D6EFA}"/>
                </a:ext>
              </a:extLst>
            </p:cNvPr>
            <p:cNvSpPr txBox="1"/>
            <p:nvPr/>
          </p:nvSpPr>
          <p:spPr>
            <a:xfrm>
              <a:off x="8508008" y="4103649"/>
              <a:ext cx="1665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>
                  <a:solidFill>
                    <a:schemeClr val="accent6">
                      <a:lumMod val="50000"/>
                    </a:schemeClr>
                  </a:solidFill>
                </a:rPr>
                <a:t>Další</a:t>
              </a:r>
              <a:r>
                <a:rPr lang="cs-CZ">
                  <a:solidFill>
                    <a:srgbClr val="FF0000"/>
                  </a:solidFill>
                </a:rPr>
                <a:t> </a:t>
              </a:r>
              <a:r>
                <a:rPr lang="cs-CZ">
                  <a:solidFill>
                    <a:schemeClr val="accent6">
                      <a:lumMod val="50000"/>
                    </a:schemeClr>
                  </a:solidFill>
                </a:rPr>
                <a:t>aplikace</a:t>
              </a:r>
            </a:p>
          </p:txBody>
        </p:sp>
        <p:cxnSp>
          <p:nvCxnSpPr>
            <p:cNvPr id="25" name="Přímá spojnice se šipkou 24">
              <a:extLst>
                <a:ext uri="{FF2B5EF4-FFF2-40B4-BE49-F238E27FC236}">
                  <a16:creationId xmlns:a16="http://schemas.microsoft.com/office/drawing/2014/main" id="{14ECA9E4-AEF5-4C6D-B4A3-C87C1505FC3E}"/>
                </a:ext>
              </a:extLst>
            </p:cNvPr>
            <p:cNvCxnSpPr/>
            <p:nvPr/>
          </p:nvCxnSpPr>
          <p:spPr>
            <a:xfrm flipV="1">
              <a:off x="8774448" y="3429000"/>
              <a:ext cx="0" cy="674649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Skupina 34">
            <a:extLst>
              <a:ext uri="{FF2B5EF4-FFF2-40B4-BE49-F238E27FC236}">
                <a16:creationId xmlns:a16="http://schemas.microsoft.com/office/drawing/2014/main" id="{C798DC2C-9FC9-4383-8495-09E27EBCE595}"/>
              </a:ext>
            </a:extLst>
          </p:cNvPr>
          <p:cNvGrpSpPr/>
          <p:nvPr/>
        </p:nvGrpSpPr>
        <p:grpSpPr>
          <a:xfrm>
            <a:off x="1115567" y="3429001"/>
            <a:ext cx="1806498" cy="1882600"/>
            <a:chOff x="1115567" y="3429001"/>
            <a:chExt cx="1806498" cy="1882600"/>
          </a:xfrm>
        </p:grpSpPr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CE82F807-F442-4F2D-8270-4FB7C6FC31A8}"/>
                </a:ext>
              </a:extLst>
            </p:cNvPr>
            <p:cNvSpPr txBox="1"/>
            <p:nvPr/>
          </p:nvSpPr>
          <p:spPr>
            <a:xfrm>
              <a:off x="1115567" y="4942269"/>
              <a:ext cx="18064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>
                  <a:solidFill>
                    <a:schemeClr val="accent6">
                      <a:lumMod val="50000"/>
                    </a:schemeClr>
                  </a:solidFill>
                </a:rPr>
                <a:t>Připojit</a:t>
              </a:r>
              <a:r>
                <a:rPr lang="cs-CZ">
                  <a:solidFill>
                    <a:srgbClr val="FF0000"/>
                  </a:solidFill>
                </a:rPr>
                <a:t> </a:t>
              </a:r>
              <a:r>
                <a:rPr lang="cs-CZ">
                  <a:solidFill>
                    <a:schemeClr val="accent6">
                      <a:lumMod val="50000"/>
                    </a:schemeClr>
                  </a:solidFill>
                </a:rPr>
                <a:t>soubor</a:t>
              </a:r>
            </a:p>
          </p:txBody>
        </p:sp>
        <p:cxnSp>
          <p:nvCxnSpPr>
            <p:cNvPr id="26" name="Přímá spojnice se šipkou 25">
              <a:extLst>
                <a:ext uri="{FF2B5EF4-FFF2-40B4-BE49-F238E27FC236}">
                  <a16:creationId xmlns:a16="http://schemas.microsoft.com/office/drawing/2014/main" id="{8A4F7CF5-0BAC-4A8C-A219-00C06E3128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1408" y="3429001"/>
              <a:ext cx="0" cy="1513268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Skupina 36">
            <a:extLst>
              <a:ext uri="{FF2B5EF4-FFF2-40B4-BE49-F238E27FC236}">
                <a16:creationId xmlns:a16="http://schemas.microsoft.com/office/drawing/2014/main" id="{4FAF5D7A-7CF8-4D89-9E3D-45C3D52F5B3E}"/>
              </a:ext>
            </a:extLst>
          </p:cNvPr>
          <p:cNvGrpSpPr/>
          <p:nvPr/>
        </p:nvGrpSpPr>
        <p:grpSpPr>
          <a:xfrm>
            <a:off x="3229392" y="3429001"/>
            <a:ext cx="903249" cy="1882600"/>
            <a:chOff x="3229392" y="3429001"/>
            <a:chExt cx="903249" cy="1882600"/>
          </a:xfrm>
        </p:grpSpPr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4B72BF32-C87A-42F7-B701-42855EF8C0C5}"/>
                </a:ext>
              </a:extLst>
            </p:cNvPr>
            <p:cNvSpPr txBox="1"/>
            <p:nvPr/>
          </p:nvSpPr>
          <p:spPr>
            <a:xfrm>
              <a:off x="3229392" y="4942269"/>
              <a:ext cx="9032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err="1">
                  <a:solidFill>
                    <a:srgbClr val="FF0000"/>
                  </a:solidFill>
                </a:rPr>
                <a:t>Giphy</a:t>
              </a:r>
              <a:endParaRPr lang="cs-CZ">
                <a:solidFill>
                  <a:srgbClr val="FF0000"/>
                </a:solidFill>
              </a:endParaRPr>
            </a:p>
          </p:txBody>
        </p:sp>
        <p:cxnSp>
          <p:nvCxnSpPr>
            <p:cNvPr id="28" name="Přímá spojnice se šipkou 27">
              <a:extLst>
                <a:ext uri="{FF2B5EF4-FFF2-40B4-BE49-F238E27FC236}">
                  <a16:creationId xmlns:a16="http://schemas.microsoft.com/office/drawing/2014/main" id="{2FA54ED2-A3C7-4FBC-8074-72AA7F36B8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4448" y="3429001"/>
              <a:ext cx="0" cy="15132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Skupina 38">
            <a:extLst>
              <a:ext uri="{FF2B5EF4-FFF2-40B4-BE49-F238E27FC236}">
                <a16:creationId xmlns:a16="http://schemas.microsoft.com/office/drawing/2014/main" id="{23D88F65-A621-4E76-9B76-1CD4D1C84B59}"/>
              </a:ext>
            </a:extLst>
          </p:cNvPr>
          <p:cNvGrpSpPr/>
          <p:nvPr/>
        </p:nvGrpSpPr>
        <p:grpSpPr>
          <a:xfrm>
            <a:off x="4403616" y="3429001"/>
            <a:ext cx="1530840" cy="1882600"/>
            <a:chOff x="4403616" y="3429001"/>
            <a:chExt cx="1530840" cy="1882600"/>
          </a:xfrm>
        </p:grpSpPr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AFE467FC-CE3C-4E27-A156-1D48607BC2CA}"/>
                </a:ext>
              </a:extLst>
            </p:cNvPr>
            <p:cNvSpPr txBox="1"/>
            <p:nvPr/>
          </p:nvSpPr>
          <p:spPr>
            <a:xfrm>
              <a:off x="4403616" y="4942269"/>
              <a:ext cx="1530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>
                  <a:solidFill>
                    <a:srgbClr val="7030A0"/>
                  </a:solidFill>
                </a:rPr>
                <a:t>Sejít se hned</a:t>
              </a:r>
            </a:p>
          </p:txBody>
        </p:sp>
        <p:cxnSp>
          <p:nvCxnSpPr>
            <p:cNvPr id="29" name="Přímá spojnice se šipkou 28">
              <a:extLst>
                <a:ext uri="{FF2B5EF4-FFF2-40B4-BE49-F238E27FC236}">
                  <a16:creationId xmlns:a16="http://schemas.microsoft.com/office/drawing/2014/main" id="{8BB6A675-53B7-42AB-AFA1-BA760F26E2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11496" y="3429001"/>
              <a:ext cx="0" cy="151326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Skupina 40">
            <a:extLst>
              <a:ext uri="{FF2B5EF4-FFF2-40B4-BE49-F238E27FC236}">
                <a16:creationId xmlns:a16="http://schemas.microsoft.com/office/drawing/2014/main" id="{0B62E51C-E6FF-4C66-8FE2-1E7CC2F60205}"/>
              </a:ext>
            </a:extLst>
          </p:cNvPr>
          <p:cNvGrpSpPr/>
          <p:nvPr/>
        </p:nvGrpSpPr>
        <p:grpSpPr>
          <a:xfrm>
            <a:off x="6242305" y="3429001"/>
            <a:ext cx="819318" cy="1862305"/>
            <a:chOff x="6242305" y="3429001"/>
            <a:chExt cx="819318" cy="1862305"/>
          </a:xfrm>
        </p:grpSpPr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3EDAED99-A162-4FBB-A53B-27AD6B8ABC5A}"/>
                </a:ext>
              </a:extLst>
            </p:cNvPr>
            <p:cNvSpPr txBox="1"/>
            <p:nvPr/>
          </p:nvSpPr>
          <p:spPr>
            <a:xfrm>
              <a:off x="6242305" y="4921974"/>
              <a:ext cx="819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>
                  <a:solidFill>
                    <a:schemeClr val="accent6">
                      <a:lumMod val="50000"/>
                    </a:schemeClr>
                  </a:solidFill>
                </a:rPr>
                <a:t>Cena</a:t>
              </a:r>
            </a:p>
          </p:txBody>
        </p:sp>
        <p:cxnSp>
          <p:nvCxnSpPr>
            <p:cNvPr id="30" name="Přímá spojnice se šipkou 29">
              <a:extLst>
                <a:ext uri="{FF2B5EF4-FFF2-40B4-BE49-F238E27FC236}">
                  <a16:creationId xmlns:a16="http://schemas.microsoft.com/office/drawing/2014/main" id="{893FA0BE-DBE1-4F4C-BC4D-F84272F66D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47104" y="3429001"/>
              <a:ext cx="0" cy="1513268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Skupina 42">
            <a:extLst>
              <a:ext uri="{FF2B5EF4-FFF2-40B4-BE49-F238E27FC236}">
                <a16:creationId xmlns:a16="http://schemas.microsoft.com/office/drawing/2014/main" id="{2D8CBEFA-A978-4831-B7D7-BF8DBBA01FC4}"/>
              </a:ext>
            </a:extLst>
          </p:cNvPr>
          <p:cNvGrpSpPr/>
          <p:nvPr/>
        </p:nvGrpSpPr>
        <p:grpSpPr>
          <a:xfrm>
            <a:off x="7604760" y="3429001"/>
            <a:ext cx="903249" cy="1862305"/>
            <a:chOff x="7604760" y="3429001"/>
            <a:chExt cx="903249" cy="1862305"/>
          </a:xfrm>
        </p:grpSpPr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FA90A6A7-4D0B-40C5-8DEE-BA44A56F50E0}"/>
                </a:ext>
              </a:extLst>
            </p:cNvPr>
            <p:cNvSpPr txBox="1"/>
            <p:nvPr/>
          </p:nvSpPr>
          <p:spPr>
            <a:xfrm>
              <a:off x="7604760" y="4921974"/>
              <a:ext cx="9032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err="1">
                  <a:solidFill>
                    <a:srgbClr val="FF0000"/>
                  </a:solidFill>
                </a:rPr>
                <a:t>Forms</a:t>
              </a:r>
              <a:endParaRPr lang="cs-CZ">
                <a:solidFill>
                  <a:srgbClr val="FF0000"/>
                </a:solidFill>
              </a:endParaRPr>
            </a:p>
          </p:txBody>
        </p:sp>
        <p:cxnSp>
          <p:nvCxnSpPr>
            <p:cNvPr id="31" name="Přímá spojnice se šipkou 30">
              <a:extLst>
                <a:ext uri="{FF2B5EF4-FFF2-40B4-BE49-F238E27FC236}">
                  <a16:creationId xmlns:a16="http://schemas.microsoft.com/office/drawing/2014/main" id="{F40B4C06-D6E9-400D-840A-9ED6DAB9E0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9288" y="3429001"/>
              <a:ext cx="0" cy="15132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Skupina 44">
            <a:extLst>
              <a:ext uri="{FF2B5EF4-FFF2-40B4-BE49-F238E27FC236}">
                <a16:creationId xmlns:a16="http://schemas.microsoft.com/office/drawing/2014/main" id="{99652DBD-DE5E-4F4E-859C-F25806A079FD}"/>
              </a:ext>
            </a:extLst>
          </p:cNvPr>
          <p:cNvGrpSpPr/>
          <p:nvPr/>
        </p:nvGrpSpPr>
        <p:grpSpPr>
          <a:xfrm>
            <a:off x="11069069" y="3429000"/>
            <a:ext cx="885037" cy="1043981"/>
            <a:chOff x="11069069" y="3429000"/>
            <a:chExt cx="885037" cy="1043981"/>
          </a:xfrm>
        </p:grpSpPr>
        <p:sp>
          <p:nvSpPr>
            <p:cNvPr id="32" name="TextovéPole 31">
              <a:extLst>
                <a:ext uri="{FF2B5EF4-FFF2-40B4-BE49-F238E27FC236}">
                  <a16:creationId xmlns:a16="http://schemas.microsoft.com/office/drawing/2014/main" id="{DF93006E-1F6D-47EB-AB8B-2B69235334A5}"/>
                </a:ext>
              </a:extLst>
            </p:cNvPr>
            <p:cNvSpPr txBox="1"/>
            <p:nvPr/>
          </p:nvSpPr>
          <p:spPr>
            <a:xfrm>
              <a:off x="11069069" y="4103649"/>
              <a:ext cx="885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>
                  <a:solidFill>
                    <a:srgbClr val="FF0000"/>
                  </a:solidFill>
                </a:rPr>
                <a:t>Poslat</a:t>
              </a:r>
            </a:p>
          </p:txBody>
        </p:sp>
        <p:cxnSp>
          <p:nvCxnSpPr>
            <p:cNvPr id="33" name="Přímá spojnice se šipkou 32">
              <a:extLst>
                <a:ext uri="{FF2B5EF4-FFF2-40B4-BE49-F238E27FC236}">
                  <a16:creationId xmlns:a16="http://schemas.microsoft.com/office/drawing/2014/main" id="{00AA1234-16FC-4CAD-96A3-C2331C3510C4}"/>
                </a:ext>
              </a:extLst>
            </p:cNvPr>
            <p:cNvCxnSpPr/>
            <p:nvPr/>
          </p:nvCxnSpPr>
          <p:spPr>
            <a:xfrm flipV="1">
              <a:off x="11411712" y="3429000"/>
              <a:ext cx="0" cy="67464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671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6B2662-0968-4D10-8D11-51E773AA2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b) Nálepky (memy)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56886B-DA85-4EEE-A049-B6151259EA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/>
              <a:t>Mem</a:t>
            </a:r>
          </a:p>
          <a:p>
            <a:pPr lvl="1"/>
            <a:r>
              <a:rPr lang="cs-CZ"/>
              <a:t>myšlenkový</a:t>
            </a:r>
            <a:r>
              <a:rPr lang="cs-CZ" sz="1800"/>
              <a:t> </a:t>
            </a:r>
            <a:r>
              <a:rPr lang="cs-CZ"/>
              <a:t>koncept</a:t>
            </a:r>
          </a:p>
        </p:txBody>
      </p:sp>
      <p:pic>
        <p:nvPicPr>
          <p:cNvPr id="6" name="Zástupný obsah 5" descr="Obsah obrázku exteriér, budova, fotka, podepsat&#10;&#10;Popis byl vytvořen automaticky">
            <a:extLst>
              <a:ext uri="{FF2B5EF4-FFF2-40B4-BE49-F238E27FC236}">
                <a16:creationId xmlns:a16="http://schemas.microsoft.com/office/drawing/2014/main" id="{BE4E47EA-9494-46F2-A472-A996DA9AED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567" y="1531659"/>
            <a:ext cx="6433434" cy="5303900"/>
          </a:xfrm>
        </p:spPr>
      </p:pic>
      <p:pic>
        <p:nvPicPr>
          <p:cNvPr id="8" name="Obrázek 7" descr="Obsah obrázku exteriér, zvíře, pták, fotka&#10;&#10;Popis byl vytvořen automaticky">
            <a:extLst>
              <a:ext uri="{FF2B5EF4-FFF2-40B4-BE49-F238E27FC236}">
                <a16:creationId xmlns:a16="http://schemas.microsoft.com/office/drawing/2014/main" id="{1B092A4E-56FA-4552-85D6-BD785B59A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567" y="1531659"/>
            <a:ext cx="6433433" cy="532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6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55C53-21BA-40EB-B7C3-1CB3A912D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a) Licence Microsoft Office 365 – </a:t>
            </a:r>
            <a:r>
              <a:rPr lang="cs-CZ" b="1" dirty="0">
                <a:solidFill>
                  <a:srgbClr val="FF0000"/>
                </a:solidFill>
              </a:rPr>
              <a:t>Office.com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3C9DCA-2B4B-4C23-B071-E54F256D3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448" y="1728215"/>
            <a:ext cx="11012214" cy="4909067"/>
          </a:xfrm>
        </p:spPr>
        <p:txBody>
          <a:bodyPr>
            <a:normAutofit/>
          </a:bodyPr>
          <a:lstStyle/>
          <a:p>
            <a:r>
              <a:rPr lang="cs-CZ" b="1" dirty="0"/>
              <a:t>Pro podnikatele</a:t>
            </a:r>
          </a:p>
          <a:p>
            <a:pPr lvl="1">
              <a:spcBef>
                <a:spcPts val="1800"/>
              </a:spcBef>
            </a:pPr>
            <a:r>
              <a:rPr lang="cs-CZ" dirty="0"/>
              <a:t>4,20 € / uživatel / měsíc – emailové služby + úložiště, bez desktop aplikací</a:t>
            </a:r>
          </a:p>
          <a:p>
            <a:pPr lvl="1">
              <a:spcBef>
                <a:spcPts val="1800"/>
              </a:spcBef>
            </a:pPr>
            <a:r>
              <a:rPr lang="cs-CZ" dirty="0"/>
              <a:t>8,80 € / uživatel / měsíc – desktop aplikace + úložiště, bez emailu</a:t>
            </a:r>
          </a:p>
          <a:p>
            <a:pPr lvl="1">
              <a:spcBef>
                <a:spcPts val="1800"/>
              </a:spcBef>
            </a:pPr>
            <a:r>
              <a:rPr lang="cs-CZ" b="1" dirty="0"/>
              <a:t>10,50 €</a:t>
            </a:r>
            <a:r>
              <a:rPr lang="cs-CZ" dirty="0"/>
              <a:t> / uživatel / měsíc – kancelářské aplikace + úložiště + email + další nástroje pro řízení firmy</a:t>
            </a:r>
          </a:p>
          <a:p>
            <a:r>
              <a:rPr lang="cs-CZ" b="1" dirty="0"/>
              <a:t>Pro neziskové organizace</a:t>
            </a:r>
          </a:p>
          <a:p>
            <a:r>
              <a:rPr lang="cs-CZ" b="1" dirty="0"/>
              <a:t>Pro školy a vzdělávání</a:t>
            </a:r>
          </a:p>
          <a:p>
            <a:r>
              <a:rPr lang="cs-CZ" b="1" dirty="0"/>
              <a:t>Pro domácnosti</a:t>
            </a:r>
          </a:p>
          <a:p>
            <a:endParaRPr lang="cs-CZ" dirty="0"/>
          </a:p>
        </p:txBody>
      </p:sp>
      <p:pic>
        <p:nvPicPr>
          <p:cNvPr id="1026" name="Picture 2" descr="Office 2013 ve Windows RT nelze používat pro pracovní účely ...">
            <a:extLst>
              <a:ext uri="{FF2B5EF4-FFF2-40B4-BE49-F238E27FC236}">
                <a16:creationId xmlns:a16="http://schemas.microsoft.com/office/drawing/2014/main" id="{A36C2016-2C2D-4E2B-B165-6B4D449F7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971" y="4719983"/>
            <a:ext cx="3337691" cy="158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5828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71598A1-F97A-47BA-B02F-FED847811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c) stručný příspěvek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D660D44-6970-45E3-A45B-26F0B6779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728216"/>
            <a:ext cx="10168128" cy="3694176"/>
          </a:xfrm>
        </p:spPr>
        <p:txBody>
          <a:bodyPr/>
          <a:lstStyle/>
          <a:p>
            <a:r>
              <a:rPr lang="cs-CZ" dirty="0"/>
              <a:t>přejít do vstupního pole</a:t>
            </a:r>
          </a:p>
          <a:p>
            <a:pPr lvl="1"/>
            <a:r>
              <a:rPr lang="cs-CZ" dirty="0"/>
              <a:t>dole</a:t>
            </a:r>
          </a:p>
          <a:p>
            <a:r>
              <a:rPr lang="cs-CZ" dirty="0"/>
              <a:t>napíšeme text (stručný)</a:t>
            </a:r>
          </a:p>
          <a:p>
            <a:r>
              <a:rPr lang="cs-CZ" dirty="0"/>
              <a:t>odešleme</a:t>
            </a:r>
          </a:p>
          <a:p>
            <a:pPr lvl="1"/>
            <a:r>
              <a:rPr lang="cs-CZ" dirty="0"/>
              <a:t>(1) Enter</a:t>
            </a:r>
          </a:p>
          <a:p>
            <a:pPr lvl="1"/>
            <a:r>
              <a:rPr lang="cs-CZ" dirty="0"/>
              <a:t>(2) Tlačítko na odeslání</a:t>
            </a:r>
          </a:p>
        </p:txBody>
      </p:sp>
      <p:pic>
        <p:nvPicPr>
          <p:cNvPr id="6" name="Obrázek 5" descr="Obsah obrázku snímek obrazovky&#10;&#10;Popis byl vytvořen automaticky">
            <a:extLst>
              <a:ext uri="{FF2B5EF4-FFF2-40B4-BE49-F238E27FC236}">
                <a16:creationId xmlns:a16="http://schemas.microsoft.com/office/drawing/2014/main" id="{E3C0A4AC-4D7C-4EEC-846D-7547E804D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662" y="4892280"/>
            <a:ext cx="9554673" cy="1589848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12B98126-01BB-4B7A-9ABF-7E10E2D8458C}"/>
              </a:ext>
            </a:extLst>
          </p:cNvPr>
          <p:cNvSpPr/>
          <p:nvPr/>
        </p:nvSpPr>
        <p:spPr>
          <a:xfrm>
            <a:off x="2497015" y="4970585"/>
            <a:ext cx="2602523" cy="4518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5809A97E-A8F5-41BE-98EB-0D35DB161CA9}"/>
              </a:ext>
            </a:extLst>
          </p:cNvPr>
          <p:cNvSpPr/>
          <p:nvPr/>
        </p:nvSpPr>
        <p:spPr>
          <a:xfrm>
            <a:off x="10714892" y="5687204"/>
            <a:ext cx="797169" cy="4518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474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B7E381-A778-465B-A1F7-2F9F4CE2A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d) rozsáhlá zpráva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71D93B-A2B4-43B9-B7EB-353A12110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581912"/>
            <a:ext cx="10168128" cy="1179576"/>
          </a:xfrm>
        </p:spPr>
        <p:txBody>
          <a:bodyPr/>
          <a:lstStyle/>
          <a:p>
            <a:r>
              <a:rPr lang="cs-CZ" dirty="0"/>
              <a:t>zapnout nástroj </a:t>
            </a:r>
            <a:r>
              <a:rPr lang="cs-CZ" i="1" dirty="0"/>
              <a:t>Formátování</a:t>
            </a:r>
          </a:p>
          <a:p>
            <a:r>
              <a:rPr lang="cs-CZ" dirty="0"/>
              <a:t>píšeme s využitím nástrojů (Předmět; Obsah zprávy)</a:t>
            </a:r>
          </a:p>
        </p:txBody>
      </p:sp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B7C32693-1C87-4D66-8C40-54BBA96C5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09" y="2746747"/>
            <a:ext cx="8886092" cy="4175261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BDA4E388-38AF-4435-81C5-E5C6015F8340}"/>
              </a:ext>
            </a:extLst>
          </p:cNvPr>
          <p:cNvSpPr/>
          <p:nvPr/>
        </p:nvSpPr>
        <p:spPr>
          <a:xfrm>
            <a:off x="3423138" y="6412523"/>
            <a:ext cx="363416" cy="3516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53A8C241-EC6C-4BAD-AC51-C846F439769B}"/>
              </a:ext>
            </a:extLst>
          </p:cNvPr>
          <p:cNvSpPr/>
          <p:nvPr/>
        </p:nvSpPr>
        <p:spPr>
          <a:xfrm>
            <a:off x="3423138" y="3671200"/>
            <a:ext cx="2221758" cy="3516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07D1B309-0FFB-4CC1-9857-231719838C74}"/>
              </a:ext>
            </a:extLst>
          </p:cNvPr>
          <p:cNvSpPr/>
          <p:nvPr/>
        </p:nvSpPr>
        <p:spPr>
          <a:xfrm>
            <a:off x="3423138" y="4022892"/>
            <a:ext cx="3123968" cy="12531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10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E50E98-7B0F-4430-90A2-6C2240ED0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Malý testík bez hodnocení (část 8)</a:t>
            </a:r>
          </a:p>
        </p:txBody>
      </p:sp>
      <p:pic>
        <p:nvPicPr>
          <p:cNvPr id="4" name="Zástupný obsah 5" descr="Obsah obrázku snímek obrazovky, hodiny&#10;&#10;Popis byl vytvořen automaticky">
            <a:extLst>
              <a:ext uri="{FF2B5EF4-FFF2-40B4-BE49-F238E27FC236}">
                <a16:creationId xmlns:a16="http://schemas.microsoft.com/office/drawing/2014/main" id="{1B33AFF0-9C7A-427F-A80B-DC288DF11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7" y="1728216"/>
            <a:ext cx="10838539" cy="2034477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0281F5D-8197-4021-8D93-22826888DFD1}"/>
              </a:ext>
            </a:extLst>
          </p:cNvPr>
          <p:cNvSpPr txBox="1"/>
          <p:nvPr/>
        </p:nvSpPr>
        <p:spPr>
          <a:xfrm>
            <a:off x="923766" y="4679414"/>
            <a:ext cx="4417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Které tlačítko umožní poslat příspěvek?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5E5C5933-68D2-4A74-8C31-55E18D4BE814}"/>
              </a:ext>
            </a:extLst>
          </p:cNvPr>
          <p:cNvCxnSpPr/>
          <p:nvPr/>
        </p:nvCxnSpPr>
        <p:spPr>
          <a:xfrm flipV="1">
            <a:off x="1508760" y="3429000"/>
            <a:ext cx="0" cy="674649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>
            <a:extLst>
              <a:ext uri="{FF2B5EF4-FFF2-40B4-BE49-F238E27FC236}">
                <a16:creationId xmlns:a16="http://schemas.microsoft.com/office/drawing/2014/main" id="{84E2EED9-B778-4D23-A942-AAA90893D59E}"/>
              </a:ext>
            </a:extLst>
          </p:cNvPr>
          <p:cNvCxnSpPr/>
          <p:nvPr/>
        </p:nvCxnSpPr>
        <p:spPr>
          <a:xfrm flipV="1">
            <a:off x="11411712" y="3429000"/>
            <a:ext cx="0" cy="674649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038A923E-3F8F-4421-AD64-BC4195759375}"/>
              </a:ext>
            </a:extLst>
          </p:cNvPr>
          <p:cNvSpPr txBox="1"/>
          <p:nvPr/>
        </p:nvSpPr>
        <p:spPr>
          <a:xfrm>
            <a:off x="923766" y="5389702"/>
            <a:ext cx="4417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Které tlačítko umožní připojit soubor?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C15803B7-EC81-4835-9A15-9DE3A1A7E206}"/>
              </a:ext>
            </a:extLst>
          </p:cNvPr>
          <p:cNvSpPr txBox="1"/>
          <p:nvPr/>
        </p:nvSpPr>
        <p:spPr>
          <a:xfrm>
            <a:off x="923765" y="6099990"/>
            <a:ext cx="531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Které tlačítko umožní napsat delší zprávu?</a:t>
            </a:r>
          </a:p>
        </p:txBody>
      </p:sp>
      <p:cxnSp>
        <p:nvCxnSpPr>
          <p:cNvPr id="43" name="Přímá spojnice se šipkou 42">
            <a:extLst>
              <a:ext uri="{FF2B5EF4-FFF2-40B4-BE49-F238E27FC236}">
                <a16:creationId xmlns:a16="http://schemas.microsoft.com/office/drawing/2014/main" id="{0F08EEF5-4908-4762-9E5C-98D3911B7D66}"/>
              </a:ext>
            </a:extLst>
          </p:cNvPr>
          <p:cNvCxnSpPr/>
          <p:nvPr/>
        </p:nvCxnSpPr>
        <p:spPr>
          <a:xfrm flipV="1">
            <a:off x="2141058" y="3429000"/>
            <a:ext cx="0" cy="674649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>
            <a:extLst>
              <a:ext uri="{FF2B5EF4-FFF2-40B4-BE49-F238E27FC236}">
                <a16:creationId xmlns:a16="http://schemas.microsoft.com/office/drawing/2014/main" id="{1791DF4B-1B29-48F7-982D-5BE9168BD995}"/>
              </a:ext>
            </a:extLst>
          </p:cNvPr>
          <p:cNvCxnSpPr/>
          <p:nvPr/>
        </p:nvCxnSpPr>
        <p:spPr>
          <a:xfrm flipV="1">
            <a:off x="3629390" y="3407633"/>
            <a:ext cx="0" cy="674649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46">
            <a:extLst>
              <a:ext uri="{FF2B5EF4-FFF2-40B4-BE49-F238E27FC236}">
                <a16:creationId xmlns:a16="http://schemas.microsoft.com/office/drawing/2014/main" id="{3EA3FAC7-8257-4D55-9093-8F972E16D590}"/>
              </a:ext>
            </a:extLst>
          </p:cNvPr>
          <p:cNvCxnSpPr/>
          <p:nvPr/>
        </p:nvCxnSpPr>
        <p:spPr>
          <a:xfrm flipV="1">
            <a:off x="4368692" y="3407633"/>
            <a:ext cx="0" cy="674649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se šipkou 48">
            <a:extLst>
              <a:ext uri="{FF2B5EF4-FFF2-40B4-BE49-F238E27FC236}">
                <a16:creationId xmlns:a16="http://schemas.microsoft.com/office/drawing/2014/main" id="{791BD733-392E-475B-A13A-6098BB57937B}"/>
              </a:ext>
            </a:extLst>
          </p:cNvPr>
          <p:cNvCxnSpPr/>
          <p:nvPr/>
        </p:nvCxnSpPr>
        <p:spPr>
          <a:xfrm flipV="1">
            <a:off x="8026292" y="3407633"/>
            <a:ext cx="0" cy="674649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se šipkou 50">
            <a:extLst>
              <a:ext uri="{FF2B5EF4-FFF2-40B4-BE49-F238E27FC236}">
                <a16:creationId xmlns:a16="http://schemas.microsoft.com/office/drawing/2014/main" id="{107F65F7-B70C-41E4-A0C3-8CD4E68BD179}"/>
              </a:ext>
            </a:extLst>
          </p:cNvPr>
          <p:cNvCxnSpPr/>
          <p:nvPr/>
        </p:nvCxnSpPr>
        <p:spPr>
          <a:xfrm flipV="1">
            <a:off x="7228624" y="3407633"/>
            <a:ext cx="0" cy="674649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ál 53">
            <a:extLst>
              <a:ext uri="{FF2B5EF4-FFF2-40B4-BE49-F238E27FC236}">
                <a16:creationId xmlns:a16="http://schemas.microsoft.com/office/drawing/2014/main" id="{26BA578C-978A-432C-BEF3-ED4E4E52D1B8}"/>
              </a:ext>
            </a:extLst>
          </p:cNvPr>
          <p:cNvSpPr/>
          <p:nvPr/>
        </p:nvSpPr>
        <p:spPr>
          <a:xfrm>
            <a:off x="1324094" y="4103649"/>
            <a:ext cx="369332" cy="369332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55" name="Ovál 54">
            <a:extLst>
              <a:ext uri="{FF2B5EF4-FFF2-40B4-BE49-F238E27FC236}">
                <a16:creationId xmlns:a16="http://schemas.microsoft.com/office/drawing/2014/main" id="{B1C59B37-6D71-43A9-9AA9-EE8E54B2CD6C}"/>
              </a:ext>
            </a:extLst>
          </p:cNvPr>
          <p:cNvSpPr/>
          <p:nvPr/>
        </p:nvSpPr>
        <p:spPr>
          <a:xfrm>
            <a:off x="1956392" y="4103649"/>
            <a:ext cx="369332" cy="369332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6" name="Ovál 55">
            <a:extLst>
              <a:ext uri="{FF2B5EF4-FFF2-40B4-BE49-F238E27FC236}">
                <a16:creationId xmlns:a16="http://schemas.microsoft.com/office/drawing/2014/main" id="{D4665F27-0447-487B-B70C-352AD3B818CA}"/>
              </a:ext>
            </a:extLst>
          </p:cNvPr>
          <p:cNvSpPr/>
          <p:nvPr/>
        </p:nvSpPr>
        <p:spPr>
          <a:xfrm>
            <a:off x="3444724" y="4103649"/>
            <a:ext cx="369332" cy="369332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57" name="Ovál 56">
            <a:extLst>
              <a:ext uri="{FF2B5EF4-FFF2-40B4-BE49-F238E27FC236}">
                <a16:creationId xmlns:a16="http://schemas.microsoft.com/office/drawing/2014/main" id="{5EEF1F34-2A7D-4F8F-994C-C262087D5771}"/>
              </a:ext>
            </a:extLst>
          </p:cNvPr>
          <p:cNvSpPr/>
          <p:nvPr/>
        </p:nvSpPr>
        <p:spPr>
          <a:xfrm>
            <a:off x="4184026" y="4103649"/>
            <a:ext cx="369332" cy="369332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8" name="Ovál 57">
            <a:extLst>
              <a:ext uri="{FF2B5EF4-FFF2-40B4-BE49-F238E27FC236}">
                <a16:creationId xmlns:a16="http://schemas.microsoft.com/office/drawing/2014/main" id="{8FD617D5-5A14-4B1C-963C-77FADB22D3CA}"/>
              </a:ext>
            </a:extLst>
          </p:cNvPr>
          <p:cNvSpPr/>
          <p:nvPr/>
        </p:nvSpPr>
        <p:spPr>
          <a:xfrm>
            <a:off x="7043958" y="4103649"/>
            <a:ext cx="369332" cy="369332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59" name="Ovál 58">
            <a:extLst>
              <a:ext uri="{FF2B5EF4-FFF2-40B4-BE49-F238E27FC236}">
                <a16:creationId xmlns:a16="http://schemas.microsoft.com/office/drawing/2014/main" id="{9C53CA09-9059-451A-879A-EAB4CB7291A6}"/>
              </a:ext>
            </a:extLst>
          </p:cNvPr>
          <p:cNvSpPr/>
          <p:nvPr/>
        </p:nvSpPr>
        <p:spPr>
          <a:xfrm>
            <a:off x="7841626" y="4103649"/>
            <a:ext cx="369332" cy="369332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60" name="Ovál 59">
            <a:extLst>
              <a:ext uri="{FF2B5EF4-FFF2-40B4-BE49-F238E27FC236}">
                <a16:creationId xmlns:a16="http://schemas.microsoft.com/office/drawing/2014/main" id="{2A61E0F9-2433-4F7C-913E-0470D1BBDA0E}"/>
              </a:ext>
            </a:extLst>
          </p:cNvPr>
          <p:cNvSpPr/>
          <p:nvPr/>
        </p:nvSpPr>
        <p:spPr>
          <a:xfrm>
            <a:off x="11227046" y="4103649"/>
            <a:ext cx="369332" cy="369332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61" name="Ovál 60">
            <a:extLst>
              <a:ext uri="{FF2B5EF4-FFF2-40B4-BE49-F238E27FC236}">
                <a16:creationId xmlns:a16="http://schemas.microsoft.com/office/drawing/2014/main" id="{BF911EC3-1236-4204-B940-AB21AFAA7431}"/>
              </a:ext>
            </a:extLst>
          </p:cNvPr>
          <p:cNvSpPr/>
          <p:nvPr/>
        </p:nvSpPr>
        <p:spPr>
          <a:xfrm>
            <a:off x="5830300" y="4679414"/>
            <a:ext cx="369332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62" name="Ovál 61">
            <a:extLst>
              <a:ext uri="{FF2B5EF4-FFF2-40B4-BE49-F238E27FC236}">
                <a16:creationId xmlns:a16="http://schemas.microsoft.com/office/drawing/2014/main" id="{EDD49C02-1DF7-495D-B864-D46351F7B413}"/>
              </a:ext>
            </a:extLst>
          </p:cNvPr>
          <p:cNvSpPr/>
          <p:nvPr/>
        </p:nvSpPr>
        <p:spPr>
          <a:xfrm>
            <a:off x="5830300" y="5389702"/>
            <a:ext cx="369332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63" name="Ovál 62">
            <a:extLst>
              <a:ext uri="{FF2B5EF4-FFF2-40B4-BE49-F238E27FC236}">
                <a16:creationId xmlns:a16="http://schemas.microsoft.com/office/drawing/2014/main" id="{BA9991FC-B1EF-4016-95A1-2CF6F4FEA7D2}"/>
              </a:ext>
            </a:extLst>
          </p:cNvPr>
          <p:cNvSpPr/>
          <p:nvPr/>
        </p:nvSpPr>
        <p:spPr>
          <a:xfrm>
            <a:off x="5830300" y="6099055"/>
            <a:ext cx="369332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7779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981DF93-9DE3-4E4F-88FF-C22DEE338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9. Soubory v týmu</a:t>
            </a:r>
          </a:p>
        </p:txBody>
      </p:sp>
    </p:spTree>
    <p:extLst>
      <p:ext uri="{BB962C8B-B14F-4D97-AF65-F5344CB8AC3E}">
        <p14:creationId xmlns:p14="http://schemas.microsoft.com/office/powerpoint/2010/main" val="33495939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8EC5756-F200-4E7C-990A-6DA3134FB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Úložiště týmu, kanálu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0E1AC4F-1BBC-4F64-8758-3CA7DA073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483"/>
          <a:stretch/>
        </p:blipFill>
        <p:spPr>
          <a:xfrm>
            <a:off x="480848" y="1813034"/>
            <a:ext cx="11428576" cy="42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686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E20B0F-A4F6-4401-9DBB-F8F4AE094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10. Schůzky a jednání</a:t>
            </a:r>
          </a:p>
        </p:txBody>
      </p:sp>
    </p:spTree>
    <p:extLst>
      <p:ext uri="{BB962C8B-B14F-4D97-AF65-F5344CB8AC3E}">
        <p14:creationId xmlns:p14="http://schemas.microsoft.com/office/powerpoint/2010/main" val="220531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8EC5756-F200-4E7C-990A-6DA3134F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26566"/>
            <a:ext cx="10168128" cy="1179576"/>
          </a:xfrm>
        </p:spPr>
        <p:txBody>
          <a:bodyPr/>
          <a:lstStyle/>
          <a:p>
            <a:r>
              <a:rPr lang="cs-CZ" b="1" dirty="0"/>
              <a:t>Možnosti schůzek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35802C3-2C96-4627-B6AA-9FC8D0FB4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Sejít se hned</a:t>
            </a:r>
          </a:p>
          <a:p>
            <a:r>
              <a:rPr lang="cs-CZ" dirty="0"/>
              <a:t>Naplánovat schůzku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11A6721-A2DB-442B-9A7E-C76D25AE6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935" y="1563624"/>
            <a:ext cx="8915400" cy="914400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38D5FF47-0A24-4528-A702-ADD9F82FD9E4}"/>
              </a:ext>
            </a:extLst>
          </p:cNvPr>
          <p:cNvSpPr/>
          <p:nvPr/>
        </p:nvSpPr>
        <p:spPr>
          <a:xfrm>
            <a:off x="3026979" y="1954924"/>
            <a:ext cx="417787" cy="6069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0301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8EC5756-F200-4E7C-990A-6DA3134FB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Možnosti schůzek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35802C3-2C96-4627-B6AA-9FC8D0FB4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650335"/>
            <a:ext cx="10168128" cy="3694176"/>
          </a:xfrm>
        </p:spPr>
        <p:txBody>
          <a:bodyPr/>
          <a:lstStyle/>
          <a:p>
            <a:r>
              <a:rPr lang="cs-CZ" dirty="0"/>
              <a:t>Vytvoření schůzky v kalendáři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1DE4CE1-A171-4CEC-A847-973A84D9E8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8" r="1690" b="19885"/>
          <a:stretch/>
        </p:blipFill>
        <p:spPr>
          <a:xfrm>
            <a:off x="1454368" y="2232713"/>
            <a:ext cx="8814835" cy="450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5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E20B0F-A4F6-4401-9DBB-F8F4AE094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10. Hlasování, vyjádření názorů</a:t>
            </a:r>
          </a:p>
        </p:txBody>
      </p:sp>
    </p:spTree>
    <p:extLst>
      <p:ext uri="{BB962C8B-B14F-4D97-AF65-F5344CB8AC3E}">
        <p14:creationId xmlns:p14="http://schemas.microsoft.com/office/powerpoint/2010/main" val="29136868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5146262-3DED-46FA-9485-FAD88A5FE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986" y="2306732"/>
            <a:ext cx="7694886" cy="4411841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E8EC5756-F200-4E7C-990A-6DA3134FB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Rychlé hlasování</a:t>
            </a:r>
            <a:endParaRPr lang="cs-CZ" b="1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35802C3-2C96-4627-B6AA-9FC8D0FB4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650335"/>
            <a:ext cx="10168128" cy="3694176"/>
          </a:xfrm>
        </p:spPr>
        <p:txBody>
          <a:bodyPr/>
          <a:lstStyle/>
          <a:p>
            <a:r>
              <a:rPr lang="cs-CZ" dirty="0"/>
              <a:t>Konverzace týmu</a:t>
            </a:r>
          </a:p>
          <a:p>
            <a:r>
              <a:rPr lang="cs-CZ" dirty="0"/>
              <a:t>Jediná otázka</a:t>
            </a:r>
          </a:p>
          <a:p>
            <a:r>
              <a:rPr lang="cs-CZ" dirty="0"/>
              <a:t>Formulář FORMS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7E1334E1-0CE8-4863-B721-8FFFC0349212}"/>
              </a:ext>
            </a:extLst>
          </p:cNvPr>
          <p:cNvSpPr/>
          <p:nvPr/>
        </p:nvSpPr>
        <p:spPr>
          <a:xfrm>
            <a:off x="6697874" y="6111600"/>
            <a:ext cx="417787" cy="6069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695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55C53-21BA-40EB-B7C3-1CB3A912D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a) Licence Microsoft Office 365 – </a:t>
            </a:r>
            <a:r>
              <a:rPr lang="cs-CZ" b="1" dirty="0">
                <a:solidFill>
                  <a:srgbClr val="FF0000"/>
                </a:solidFill>
              </a:rPr>
              <a:t>Office.com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3C9DCA-2B4B-4C23-B071-E54F256D3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28" y="1728216"/>
            <a:ext cx="11185634" cy="4688350"/>
          </a:xfrm>
        </p:spPr>
        <p:txBody>
          <a:bodyPr>
            <a:normAutofit/>
          </a:bodyPr>
          <a:lstStyle/>
          <a:p>
            <a:r>
              <a:rPr lang="cs-CZ" dirty="0"/>
              <a:t>Pro neziskové organizace</a:t>
            </a:r>
          </a:p>
          <a:p>
            <a:pPr lvl="1"/>
            <a:r>
              <a:rPr lang="cs-CZ" b="1" dirty="0"/>
              <a:t>ZDARMA</a:t>
            </a:r>
            <a:r>
              <a:rPr lang="cs-CZ" dirty="0"/>
              <a:t> – online kancelářské aplikace, email, úložiště, TEAMS</a:t>
            </a:r>
          </a:p>
          <a:p>
            <a:pPr lvl="1"/>
            <a:r>
              <a:rPr lang="cs-CZ" dirty="0"/>
              <a:t>2,50 € / uživatel / měsíc – desktop aplikace, email, úložiště, TEAMS</a:t>
            </a:r>
          </a:p>
          <a:p>
            <a:r>
              <a:rPr lang="cs-CZ" dirty="0"/>
              <a:t>Pro podnikatele</a:t>
            </a:r>
          </a:p>
          <a:p>
            <a:r>
              <a:rPr lang="cs-CZ" dirty="0"/>
              <a:t>Pro školy a vzdělávání</a:t>
            </a:r>
          </a:p>
          <a:p>
            <a:r>
              <a:rPr lang="cs-CZ" dirty="0"/>
              <a:t>Pro domácnosti</a:t>
            </a:r>
          </a:p>
          <a:p>
            <a:endParaRPr lang="cs-CZ" dirty="0"/>
          </a:p>
        </p:txBody>
      </p:sp>
      <p:pic>
        <p:nvPicPr>
          <p:cNvPr id="4" name="Picture 2" descr="Office 2013 ve Windows RT nelze používat pro pracovní účely ...">
            <a:extLst>
              <a:ext uri="{FF2B5EF4-FFF2-40B4-BE49-F238E27FC236}">
                <a16:creationId xmlns:a16="http://schemas.microsoft.com/office/drawing/2014/main" id="{F4DD4C6A-EC88-4055-B40B-8E2BC6B37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971" y="4719983"/>
            <a:ext cx="3337691" cy="158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7985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8EC5756-F200-4E7C-990A-6DA3134FB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Hlasování </a:t>
            </a:r>
            <a:r>
              <a:rPr lang="cs-CZ" dirty="0" err="1"/>
              <a:t>Forms</a:t>
            </a:r>
            <a:endParaRPr lang="cs-CZ" b="1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35802C3-2C96-4627-B6AA-9FC8D0FB4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650335"/>
            <a:ext cx="10168128" cy="3694176"/>
          </a:xfrm>
        </p:spPr>
        <p:txBody>
          <a:bodyPr/>
          <a:lstStyle/>
          <a:p>
            <a:r>
              <a:rPr lang="cs-CZ" dirty="0"/>
              <a:t>Karta týmu</a:t>
            </a:r>
          </a:p>
          <a:p>
            <a:r>
              <a:rPr lang="cs-CZ" dirty="0"/>
              <a:t>Formulář FORMS</a:t>
            </a:r>
          </a:p>
          <a:p>
            <a:r>
              <a:rPr lang="cs-CZ" dirty="0"/>
              <a:t>Širší možnosti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0E661C6-28D8-467D-995D-B4E08B161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866" y="812287"/>
            <a:ext cx="5790869" cy="5448154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CD16DBBF-A5E2-4B71-B574-08FC617EDD7A}"/>
              </a:ext>
            </a:extLst>
          </p:cNvPr>
          <p:cNvSpPr/>
          <p:nvPr/>
        </p:nvSpPr>
        <p:spPr>
          <a:xfrm>
            <a:off x="7312731" y="812287"/>
            <a:ext cx="1090292" cy="4092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91417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E20B0F-A4F6-4401-9DBB-F8F4AE094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Děkujeme za pozornost</a:t>
            </a: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r>
              <a:rPr lang="cs-CZ" b="1" dirty="0"/>
              <a:t>Vaše dotazy?</a:t>
            </a:r>
          </a:p>
        </p:txBody>
      </p:sp>
    </p:spTree>
    <p:extLst>
      <p:ext uri="{BB962C8B-B14F-4D97-AF65-F5344CB8AC3E}">
        <p14:creationId xmlns:p14="http://schemas.microsoft.com/office/powerpoint/2010/main" val="3695208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55C53-21BA-40EB-B7C3-1CB3A912D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b</a:t>
            </a:r>
            <a:r>
              <a:rPr lang="cs-CZ" b="1" dirty="0"/>
              <a:t>) Jak licenci získat?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3C9DCA-2B4B-4C23-B071-E54F256D3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28" y="1728216"/>
            <a:ext cx="11185634" cy="4688350"/>
          </a:xfrm>
        </p:spPr>
        <p:txBody>
          <a:bodyPr>
            <a:normAutofit/>
          </a:bodyPr>
          <a:lstStyle/>
          <a:p>
            <a:r>
              <a:rPr lang="cs-CZ" dirty="0"/>
              <a:t>Pro neziskové organizace</a:t>
            </a:r>
          </a:p>
          <a:p>
            <a:pPr lvl="1"/>
            <a:r>
              <a:rPr lang="cs-CZ" b="1" dirty="0"/>
              <a:t>Nutná registrace do systému </a:t>
            </a:r>
            <a:r>
              <a:rPr lang="cs-CZ" b="1" dirty="0">
                <a:hlinkClick r:id="rId2"/>
              </a:rPr>
              <a:t>https://www.techsoup.cz</a:t>
            </a:r>
            <a:endParaRPr lang="cs-CZ" b="1" dirty="0"/>
          </a:p>
          <a:p>
            <a:pPr lvl="1"/>
            <a:r>
              <a:rPr lang="cs-CZ" b="1" dirty="0"/>
              <a:t>Požádat o Office 365 </a:t>
            </a:r>
            <a:r>
              <a:rPr lang="cs-CZ" b="1" dirty="0">
                <a:hlinkClick r:id="rId3"/>
              </a:rPr>
              <a:t>https://www.techsoup.cz/Office365_nno</a:t>
            </a:r>
            <a:endParaRPr lang="cs-CZ" b="1" dirty="0"/>
          </a:p>
          <a:p>
            <a:pPr lvl="1"/>
            <a:r>
              <a:rPr lang="cs-CZ" dirty="0"/>
              <a:t>Možno získat i další software</a:t>
            </a:r>
          </a:p>
          <a:p>
            <a:r>
              <a:rPr lang="cs-CZ" dirty="0"/>
              <a:t>Pro podnikatele</a:t>
            </a:r>
          </a:p>
          <a:p>
            <a:r>
              <a:rPr lang="cs-CZ" dirty="0"/>
              <a:t>Pro školy a vzdělávání</a:t>
            </a:r>
          </a:p>
          <a:p>
            <a:r>
              <a:rPr lang="cs-CZ" dirty="0"/>
              <a:t>Pro domácnosti</a:t>
            </a:r>
          </a:p>
          <a:p>
            <a:endParaRPr lang="cs-CZ" dirty="0"/>
          </a:p>
        </p:txBody>
      </p:sp>
      <p:pic>
        <p:nvPicPr>
          <p:cNvPr id="4" name="Picture 2" descr="Office 2013 ve Windows RT nelze používat pro pracovní účely ...">
            <a:extLst>
              <a:ext uri="{FF2B5EF4-FFF2-40B4-BE49-F238E27FC236}">
                <a16:creationId xmlns:a16="http://schemas.microsoft.com/office/drawing/2014/main" id="{F4DD4C6A-EC88-4055-B40B-8E2BC6B37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971" y="4719983"/>
            <a:ext cx="3337691" cy="158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117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CD65D5-5DF2-4868-84CC-F4E37F1D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</a:t>
            </a:r>
            <a:r>
              <a:rPr lang="cs-CZ" b="1" dirty="0"/>
              <a:t>) verze aplikací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89F268-D279-4CBF-847F-0C6F339BB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desktopová</a:t>
            </a:r>
            <a:endParaRPr lang="cs-CZ" dirty="0"/>
          </a:p>
          <a:p>
            <a:pPr lvl="1"/>
            <a:r>
              <a:rPr lang="cs-CZ" dirty="0"/>
              <a:t>má rozšířené nástroje proti ostatním verzím</a:t>
            </a:r>
          </a:p>
          <a:p>
            <a:r>
              <a:rPr lang="cs-CZ" b="1" dirty="0"/>
              <a:t>webová</a:t>
            </a:r>
            <a:endParaRPr lang="cs-CZ" dirty="0"/>
          </a:p>
          <a:p>
            <a:pPr lvl="1"/>
            <a:r>
              <a:rPr lang="cs-CZ" dirty="0"/>
              <a:t>vhodné prohlížeče (Google Chrome, Microsoft </a:t>
            </a:r>
            <a:r>
              <a:rPr lang="cs-CZ" dirty="0" err="1"/>
              <a:t>Edge</a:t>
            </a:r>
            <a:r>
              <a:rPr lang="cs-CZ" dirty="0"/>
              <a:t>)</a:t>
            </a:r>
          </a:p>
          <a:p>
            <a:r>
              <a:rPr lang="cs-CZ" b="1" dirty="0"/>
              <a:t>mobilní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8274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55C53-21BA-40EB-B7C3-1CB3A912D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</a:t>
            </a:r>
            <a:r>
              <a:rPr lang="cs-CZ" b="1" dirty="0"/>
              <a:t>) Vybavení pro jednání v týmech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3C9DCA-2B4B-4C23-B071-E54F256D3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448" y="1728215"/>
            <a:ext cx="11012214" cy="4909067"/>
          </a:xfrm>
        </p:spPr>
        <p:txBody>
          <a:bodyPr>
            <a:normAutofit/>
          </a:bodyPr>
          <a:lstStyle/>
          <a:p>
            <a:r>
              <a:rPr lang="cs-CZ" b="1" dirty="0"/>
              <a:t>Počítač, notebook, tablet, telefon</a:t>
            </a:r>
          </a:p>
          <a:p>
            <a:r>
              <a:rPr lang="cs-CZ" dirty="0"/>
              <a:t>mikrofon</a:t>
            </a:r>
          </a:p>
          <a:p>
            <a:r>
              <a:rPr lang="cs-CZ" b="1" dirty="0"/>
              <a:t>Sluchátka, reproduktory</a:t>
            </a:r>
          </a:p>
          <a:p>
            <a:r>
              <a:rPr lang="cs-CZ" dirty="0"/>
              <a:t>Webová kamera – není nutná</a:t>
            </a:r>
          </a:p>
          <a:p>
            <a:r>
              <a:rPr lang="cs-CZ" b="1" dirty="0"/>
              <a:t>Pracovní plocha, psací potřeby</a:t>
            </a:r>
          </a:p>
          <a:p>
            <a:r>
              <a:rPr lang="cs-CZ" dirty="0"/>
              <a:t>Připojení k internetu</a:t>
            </a:r>
          </a:p>
          <a:p>
            <a:r>
              <a:rPr lang="cs-CZ" b="1" dirty="0"/>
              <a:t>Software </a:t>
            </a:r>
            <a:r>
              <a:rPr lang="cs-CZ" sz="2400" b="1" dirty="0"/>
              <a:t>(MS </a:t>
            </a:r>
            <a:r>
              <a:rPr lang="cs-CZ" sz="2400" b="1" dirty="0" err="1"/>
              <a:t>Teams</a:t>
            </a:r>
            <a:r>
              <a:rPr lang="cs-CZ" sz="2400" b="1" dirty="0"/>
              <a:t>, Google </a:t>
            </a:r>
            <a:r>
              <a:rPr lang="cs-CZ" sz="2400" b="1" dirty="0" err="1"/>
              <a:t>Hangouts</a:t>
            </a:r>
            <a:r>
              <a:rPr lang="cs-CZ" sz="2400" b="1" dirty="0"/>
              <a:t>, Zoom, Adobe </a:t>
            </a:r>
            <a:r>
              <a:rPr lang="cs-CZ" sz="2400" b="1" dirty="0" err="1"/>
              <a:t>Connect</a:t>
            </a:r>
            <a:r>
              <a:rPr lang="cs-CZ" sz="2400" b="1" dirty="0"/>
              <a:t>)</a:t>
            </a:r>
          </a:p>
          <a:p>
            <a:r>
              <a:rPr lang="cs-CZ" dirty="0"/>
              <a:t>Osvětlení</a:t>
            </a:r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8974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CD65D5-5DF2-4868-84CC-F4E37F1D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b) verze aplikací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89F268-D279-4CBF-847F-0C6F339BB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desktopová</a:t>
            </a:r>
            <a:endParaRPr lang="cs-CZ" dirty="0"/>
          </a:p>
          <a:p>
            <a:pPr lvl="1"/>
            <a:r>
              <a:rPr lang="cs-CZ" dirty="0"/>
              <a:t>má rozšířené nástroje proti ostatním verzím</a:t>
            </a:r>
          </a:p>
          <a:p>
            <a:r>
              <a:rPr lang="cs-CZ" b="1" dirty="0"/>
              <a:t>webová</a:t>
            </a:r>
            <a:endParaRPr lang="cs-CZ" dirty="0"/>
          </a:p>
          <a:p>
            <a:pPr lvl="1"/>
            <a:r>
              <a:rPr lang="cs-CZ" dirty="0"/>
              <a:t>vhodné prohlížeče (Google Chrome, Microsoft </a:t>
            </a:r>
            <a:r>
              <a:rPr lang="cs-CZ" dirty="0" err="1"/>
              <a:t>Edge</a:t>
            </a:r>
            <a:r>
              <a:rPr lang="cs-CZ" dirty="0"/>
              <a:t>)</a:t>
            </a:r>
          </a:p>
          <a:p>
            <a:r>
              <a:rPr lang="cs-CZ" b="1" dirty="0"/>
              <a:t>mobilní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05890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Využití MS TEAMS – Office 365&amp;#x0D;&amp;#x0A;&amp;#x0D;&amp;#x0A;- Home office&amp;#x0D;&amp;#x0A;- Jednání svazů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Představení lektorů&amp;quot;&quot;/&gt;&lt;property id=&quot;20307&quot; value=&quot;257&quot;/&gt;&lt;/object&gt;&lt;object type=&quot;3&quot; unique_id=&quot;10006&quot;&gt;&lt;property id=&quot;20148&quot; value=&quot;5&quot;/&gt;&lt;property id=&quot;20300&quot; value=&quot;Slide 4 - &amp;quot;a) Licence Microsoft Office 365 – Office.com&amp;quot;&quot;/&gt;&lt;property id=&quot;20307&quot; value=&quot;258&quot;/&gt;&lt;/object&gt;&lt;object type=&quot;3&quot; unique_id=&quot;10007&quot;&gt;&lt;property id=&quot;20148&quot; value=&quot;5&quot;/&gt;&lt;property id=&quot;20300&quot; value=&quot;Slide 7 - &amp;quot;c) verze aplikací&amp;quot;&quot;/&gt;&lt;property id=&quot;20307&quot; value=&quot;259&quot;/&gt;&lt;/object&gt;&lt;object type=&quot;3&quot; unique_id=&quot;10009&quot;&gt;&lt;property id=&quot;20148&quot; value=&quot;5&quot;/&gt;&lt;property id=&quot;20300&quot; value=&quot;Slide 14 - &amp;quot;a) rozložení prvků na obrazovce&amp;quot;&quot;/&gt;&lt;property id=&quot;20307&quot; value=&quot;261&quot;/&gt;&lt;/object&gt;&lt;object type=&quot;3&quot; unique_id=&quot;10010&quot;&gt;&lt;property id=&quot;20148&quot; value=&quot;5&quot;/&gt;&lt;property id=&quot;20300&quot; value=&quot;Slide 15 - &amp;quot;b) Ovládání aplikace Teams&amp;quot;&quot;/&gt;&lt;property id=&quot;20307&quot; value=&quot;262&quot;/&gt;&lt;/object&gt;&lt;object type=&quot;3&quot; unique_id=&quot;10011&quot;&gt;&lt;property id=&quot;20148&quot; value=&quot;5&quot;/&gt;&lt;property id=&quot;20300&quot; value=&quot;Slide 17 - &amp;quot;4. Týmy a kanály&amp;quot;&quot;/&gt;&lt;property id=&quot;20307&quot; value=&quot;265&quot;/&gt;&lt;/object&gt;&lt;object type=&quot;3&quot; unique_id=&quot;10012&quot;&gt;&lt;property id=&quot;20148&quot; value=&quot;5&quot;/&gt;&lt;property id=&quot;20300&quot; value=&quot;Slide 18 - &amp;quot;a) Týmy&amp;quot;&quot;/&gt;&lt;property id=&quot;20307&quot; value=&quot;263&quot;/&gt;&lt;/object&gt;&lt;object type=&quot;3&quot; unique_id=&quot;10013&quot;&gt;&lt;property id=&quot;20148&quot; value=&quot;5&quot;/&gt;&lt;property id=&quot;20300&quot; value=&quot;Slide 19 - &amp;quot;b) Kanály&amp;quot;&quot;/&gt;&lt;property id=&quot;20307&quot; value=&quot;264&quot;/&gt;&lt;/object&gt;&lt;object type=&quot;3&quot; unique_id=&quot;10014&quot;&gt;&lt;property id=&quot;20148&quot; value=&quot;5&quot;/&gt;&lt;property id=&quot;20300&quot; value=&quot;Slide 21 - &amp;quot;5. Založení týmu&amp;quot;&quot;/&gt;&lt;property id=&quot;20307&quot; value=&quot;266&quot;/&gt;&lt;/object&gt;&lt;object type=&quot;3&quot; unique_id=&quot;10015&quot;&gt;&lt;property id=&quot;20148&quot; value=&quot;5&quot;/&gt;&lt;property id=&quot;20300&quot; value=&quot;Slide 22 - &amp;quot;a) Zadání&amp;quot;&quot;/&gt;&lt;property id=&quot;20307&quot; value=&quot;267&quot;/&gt;&lt;/object&gt;&lt;object type=&quot;3&quot; unique_id=&quot;10016&quot;&gt;&lt;property id=&quot;20148&quot; value=&quot;5&quot;/&gt;&lt;property id=&quot;20300&quot; value=&quot;Slide 23 - &amp;quot;b) Kroky založení nového týmu&amp;quot;&quot;/&gt;&lt;property id=&quot;20307&quot; value=&quot;268&quot;/&gt;&lt;/object&gt;&lt;object type=&quot;3&quot; unique_id=&quot;10017&quot;&gt;&lt;property id=&quot;20148&quot; value=&quot;5&quot;/&gt;&lt;property id=&quot;20300&quot; value=&quot;Slide 25 - &amp;quot;6. Nastavení parametrů týmu&amp;quot;&quot;/&gt;&lt;property id=&quot;20307&quot; value=&quot;269&quot;/&gt;&lt;/object&gt;&lt;object type=&quot;3&quot; unique_id=&quot;10018&quot;&gt;&lt;property id=&quot;20148&quot; value=&quot;5&quot;/&gt;&lt;property id=&quot;20300&quot; value=&quot;Slide 26 - &amp;quot;a) Otevření okna k nastavení parametrů&amp;quot;&quot;/&gt;&lt;property id=&quot;20307&quot; value=&quot;270&quot;/&gt;&lt;/object&gt;&lt;object type=&quot;3&quot; unique_id=&quot;10021&quot;&gt;&lt;property id=&quot;20148&quot; value=&quot;5&quot;/&gt;&lt;property id=&quot;20300&quot; value=&quot;Slide 31 - &amp;quot;7. Přidání kanálu&amp;quot;&quot;/&gt;&lt;property id=&quot;20307&quot; value=&quot;274&quot;/&gt;&lt;/object&gt;&lt;object type=&quot;3&quot; unique_id=&quot;10022&quot;&gt;&lt;property id=&quot;20148&quot; value=&quot;5&quot;/&gt;&lt;property id=&quot;20300&quot; value=&quot;Slide 33 - &amp;quot;b) vytvoření kanálu&amp;quot;&quot;/&gt;&lt;property id=&quot;20307&quot; value=&quot;275&quot;/&gt;&lt;/object&gt;&lt;object type=&quot;3&quot; unique_id=&quot;10023&quot;&gt;&lt;property id=&quot;20148&quot; value=&quot;5&quot;/&gt;&lt;property id=&quot;20300&quot; value=&quot;Slide 34 - &amp;quot;c) parametry kanálu - otevření&amp;quot;&quot;/&gt;&lt;property id=&quot;20307&quot; value=&quot;276&quot;/&gt;&lt;/object&gt;&lt;object type=&quot;3&quot; unique_id=&quot;10024&quot;&gt;&lt;property id=&quot;20148&quot; value=&quot;5&quot;/&gt;&lt;property id=&quot;20300&quot; value=&quot;Slide 35 - &amp;quot;c) parametry kanálu - moderování&amp;quot;&quot;/&gt;&lt;property id=&quot;20307&quot; value=&quot;279&quot;/&gt;&lt;/object&gt;&lt;object type=&quot;3&quot; unique_id=&quot;10025&quot;&gt;&lt;property id=&quot;20148&quot; value=&quot;5&quot;/&gt;&lt;property id=&quot;20300&quot; value=&quot;Slide 37 - &amp;quot;8. Příspěvky v kanálu&amp;quot;&quot;/&gt;&lt;property id=&quot;20307&quot; value=&quot;277&quot;/&gt;&lt;/object&gt;&lt;object type=&quot;3&quot; unique_id=&quot;10026&quot;&gt;&lt;property id=&quot;20148&quot; value=&quot;5&quot;/&gt;&lt;property id=&quot;20300&quot; value=&quot;Slide 40 - &amp;quot;c) stručný příspěvek&amp;quot;&quot;/&gt;&lt;property id=&quot;20307&quot; value=&quot;278&quot;/&gt;&lt;/object&gt;&lt;object type=&quot;3&quot; unique_id=&quot;10027&quot;&gt;&lt;property id=&quot;20148&quot; value=&quot;5&quot;/&gt;&lt;property id=&quot;20300&quot; value=&quot;Slide 41 - &amp;quot;d) rozsáhlá zpráva&amp;quot;&quot;/&gt;&lt;property id=&quot;20307&quot; value=&quot;280&quot;/&gt;&lt;/object&gt;&lt;object type=&quot;3&quot; unique_id=&quot;12049&quot;&gt;&lt;property id=&quot;20148&quot; value=&quot;5&quot;/&gt;&lt;property id=&quot;20300&quot; value=&quot;Slide 13 - &amp;quot;3. Okno a její prvky, ovládání&amp;quot;&quot;/&gt;&lt;property id=&quot;20307&quot; value=&quot;282&quot;/&gt;&lt;/object&gt;&lt;object type=&quot;3&quot; unique_id=&quot;14028&quot;&gt;&lt;property id=&quot;20148&quot; value=&quot;5&quot;/&gt;&lt;property id=&quot;20300&quot; value=&quot;Slide 3 - &amp;quot;1. Jak získat Office 365&amp;quot;&quot;/&gt;&lt;property id=&quot;20307&quot; value=&quot;283&quot;/&gt;&lt;/object&gt;&lt;object type=&quot;3&quot; unique_id=&quot;17109&quot;&gt;&lt;property id=&quot;20148&quot; value=&quot;5&quot;/&gt;&lt;property id=&quot;20300&quot; value=&quot;Slide 32 - &amp;quot;a) Zadání&amp;quot;&quot;/&gt;&lt;property id=&quot;20307&quot; value=&quot;284&quot;/&gt;&lt;/object&gt;&lt;object type=&quot;3&quot; unique_id=&quot;23374&quot;&gt;&lt;property id=&quot;20148&quot; value=&quot;5&quot;/&gt;&lt;property id=&quot;20300&quot; value=&quot;Slide 38 - &amp;quot;a) nástroje pro editaci příspěvků&amp;quot;&quot;/&gt;&lt;property id=&quot;20307&quot; value=&quot;285&quot;/&gt;&lt;/object&gt;&lt;object type=&quot;3&quot; unique_id=&quot;24305&quot;&gt;&lt;property id=&quot;20148&quot; value=&quot;5&quot;/&gt;&lt;property id=&quot;20300&quot; value=&quot;Slide 11 - &amp;quot;2. Základní informace o Teams&amp;quot;&quot;/&gt;&lt;property id=&quot;20307&quot; value=&quot;286&quot;/&gt;&lt;/object&gt;&lt;object type=&quot;3&quot; unique_id=&quot;25019&quot;&gt;&lt;property id=&quot;20148&quot; value=&quot;5&quot;/&gt;&lt;property id=&quot;20300&quot; value=&quot;Slide 12 - &amp;quot;a) aplikace Teams&amp;quot;&quot;/&gt;&lt;property id=&quot;20307&quot; value=&quot;287&quot;/&gt;&lt;/object&gt;&lt;object type=&quot;3&quot; unique_id=&quot;56348&quot;&gt;&lt;property id=&quot;20148&quot; value=&quot;5&quot;/&gt;&lt;property id=&quot;20300&quot; value=&quot;Slide 5 - &amp;quot;a) Licence Microsoft Office 365 – Office.com&amp;quot;&quot;/&gt;&lt;property id=&quot;20307&quot; value=&quot;288&quot;/&gt;&lt;/object&gt;&lt;object type=&quot;3&quot; unique_id=&quot;96543&quot;&gt;&lt;property id=&quot;20148&quot; value=&quot;5&quot;/&gt;&lt;property id=&quot;20300&quot; value=&quot;Slide 43 - &amp;quot;9. Soubory v týmu&amp;quot;&quot;/&gt;&lt;property id=&quot;20307&quot; value=&quot;289&quot;/&gt;&lt;/object&gt;&lt;object type=&quot;3&quot; unique_id=&quot;99196&quot;&gt;&lt;property id=&quot;20148&quot; value=&quot;5&quot;/&gt;&lt;property id=&quot;20300&quot; value=&quot;Slide 45 - &amp;quot;10. Schůzky a jednání&amp;quot;&quot;/&gt;&lt;property id=&quot;20307&quot; value=&quot;290&quot;/&gt;&lt;/object&gt;&lt;object type=&quot;3&quot; unique_id=&quot;100266&quot;&gt;&lt;property id=&quot;20148&quot; value=&quot;5&quot;/&gt;&lt;property id=&quot;20300&quot; value=&quot;Slide 44 - &amp;quot;Úložiště týmu, kanálu &amp;quot;&quot;/&gt;&lt;property id=&quot;20307&quot; value=&quot;292&quot;/&gt;&lt;/object&gt;&lt;object type=&quot;3&quot; unique_id=&quot;101081&quot;&gt;&lt;property id=&quot;20148&quot; value=&quot;5&quot;/&gt;&lt;property id=&quot;20300&quot; value=&quot;Slide 46 - &amp;quot;Možnosti schůzek&amp;quot;&quot;/&gt;&lt;property id=&quot;20307&quot; value=&quot;293&quot;/&gt;&lt;/object&gt;&lt;object type=&quot;3&quot; unique_id=&quot;102508&quot;&gt;&lt;property id=&quot;20148&quot; value=&quot;5&quot;/&gt;&lt;property id=&quot;20300&quot; value=&quot;Slide 10 - &amp;quot;c) Vybavení pro jednání v týmech&amp;quot;&quot;/&gt;&lt;property id=&quot;20307&quot; value=&quot;295&quot;/&gt;&lt;/object&gt;&lt;object type=&quot;3&quot; unique_id=&quot;132796&quot;&gt;&lt;property id=&quot;20148&quot; value=&quot;5&quot;/&gt;&lt;property id=&quot;20300&quot; value=&quot;Slide 27 - &amp;quot;b) Nastavení – skupiny nástrojů&amp;quot;&quot;/&gt;&lt;property id=&quot;20307&quot; value=&quot;296&quot;/&gt;&lt;/object&gt;&lt;object type=&quot;3&quot; unique_id=&quot;132797&quot;&gt;&lt;property id=&quot;20148&quot; value=&quot;5&quot;/&gt;&lt;property id=&quot;20300&quot; value=&quot;Slide 39 - &amp;quot;b) Nálepky (memy)&amp;quot;&quot;/&gt;&lt;property id=&quot;20307&quot; value=&quot;297&quot;/&gt;&lt;/object&gt;&lt;object type=&quot;3&quot; unique_id=&quot;142375&quot;&gt;&lt;property id=&quot;20148&quot; value=&quot;5&quot;/&gt;&lt;property id=&quot;20300&quot; value=&quot;Slide 28 - &amp;quot;c) oprávnění členů&amp;quot;&quot;/&gt;&lt;property id=&quot;20307&quot; value=&quot;298&quot;/&gt;&lt;/object&gt;&lt;object type=&quot;3&quot; unique_id=&quot;146588&quot;&gt;&lt;property id=&quot;20148&quot; value=&quot;5&quot;/&gt;&lt;property id=&quot;20300&quot; value=&quot;Slide 29 - &amp;quot;d) oprávnění hostů&amp;quot;&quot;/&gt;&lt;property id=&quot;20307&quot; value=&quot;299&quot;/&gt;&lt;/object&gt;&lt;object type=&quot;3&quot; unique_id=&quot;168629&quot;&gt;&lt;property id=&quot;20148&quot; value=&quot;5&quot;/&gt;&lt;property id=&quot;20300&quot; value=&quot;Slide 51 - &amp;quot;Děkujeme za pozornost&amp;#x0D;&amp;#x0A;&amp;#x0D;&amp;#x0A;&amp;#x0D;&amp;#x0A;Vaše dotazy?&amp;quot;&quot;/&gt;&lt;property id=&quot;20307&quot; value=&quot;300&quot;/&gt;&lt;/object&gt;&lt;object type=&quot;3&quot; unique_id=&quot;193025&quot;&gt;&lt;property id=&quot;20148&quot; value=&quot;5&quot;/&gt;&lt;property id=&quot;20300&quot; value=&quot;Slide 47 - &amp;quot;Možnosti schůzek&amp;quot;&quot;/&gt;&lt;property id=&quot;20307&quot; value=&quot;301&quot;/&gt;&lt;/object&gt;&lt;object type=&quot;3&quot; unique_id=&quot;200964&quot;&gt;&lt;property id=&quot;20148&quot; value=&quot;5&quot;/&gt;&lt;property id=&quot;20300&quot; value=&quot;Slide 48 - &amp;quot;10. Hlasování, vyjádření názorů&amp;quot;&quot;/&gt;&lt;property id=&quot;20307&quot; value=&quot;302&quot;/&gt;&lt;/object&gt;&lt;object type=&quot;3&quot; unique_id=&quot;202212&quot;&gt;&lt;property id=&quot;20148&quot; value=&quot;5&quot;/&gt;&lt;property id=&quot;20300&quot; value=&quot;Slide 49 - &amp;quot;Rychlé hlasování&amp;quot;&quot;/&gt;&lt;property id=&quot;20307&quot; value=&quot;303&quot;/&gt;&lt;/object&gt;&lt;object type=&quot;3&quot; unique_id=&quot;261745&quot;&gt;&lt;property id=&quot;20148&quot; value=&quot;5&quot;/&gt;&lt;property id=&quot;20300&quot; value=&quot;Slide 50 - &amp;quot;Hlasování Forms&amp;quot;&quot;/&gt;&lt;property id=&quot;20307&quot; value=&quot;304&quot;/&gt;&lt;/object&gt;&lt;object type=&quot;3&quot; unique_id=&quot;261791&quot;&gt;&lt;property id=&quot;20148&quot; value=&quot;5&quot;/&gt;&lt;property id=&quot;20300&quot; value=&quot;Slide 6 - &amp;quot;b) Jak licenci získat?&amp;quot;&quot;/&gt;&lt;property id=&quot;20307&quot; value=&quot;311&quot;/&gt;&lt;/object&gt;&lt;object type=&quot;3&quot; unique_id=&quot;261792&quot;&gt;&lt;property id=&quot;20148&quot; value=&quot;5&quot;/&gt;&lt;property id=&quot;20300&quot; value=&quot;Slide 16 - &amp;quot;Malý testík bez hodnocení (část 3)&amp;quot;&quot;/&gt;&lt;property id=&quot;20307&quot; value=&quot;306&quot;/&gt;&lt;/object&gt;&lt;object type=&quot;3&quot; unique_id=&quot;261793&quot;&gt;&lt;property id=&quot;20148&quot; value=&quot;5&quot;/&gt;&lt;property id=&quot;20300&quot; value=&quot;Slide 20 - &amp;quot;Malý testík bez hodnocení (část 4)&amp;quot;&quot;/&gt;&lt;property id=&quot;20307&quot; value=&quot;305&quot;/&gt;&lt;/object&gt;&lt;object type=&quot;3&quot; unique_id=&quot;261794&quot;&gt;&lt;property id=&quot;20148&quot; value=&quot;5&quot;/&gt;&lt;property id=&quot;20300&quot; value=&quot;Slide 24 - &amp;quot;Malý testík bez hodnocení (část 5)&amp;quot;&quot;/&gt;&lt;property id=&quot;20307&quot; value=&quot;307&quot;/&gt;&lt;/object&gt;&lt;object type=&quot;3&quot; unique_id=&quot;261795&quot;&gt;&lt;property id=&quot;20148&quot; value=&quot;5&quot;/&gt;&lt;property id=&quot;20300&quot; value=&quot;Slide 30 - &amp;quot;Malý testík bez hodnocení (část 6)&amp;quot;&quot;/&gt;&lt;property id=&quot;20307&quot; value=&quot;308&quot;/&gt;&lt;/object&gt;&lt;object type=&quot;3&quot; unique_id=&quot;261796&quot;&gt;&lt;property id=&quot;20148&quot; value=&quot;5&quot;/&gt;&lt;property id=&quot;20300&quot; value=&quot;Slide 36 - &amp;quot;Malý testík bez hodnocení (část 6)&amp;quot;&quot;/&gt;&lt;property id=&quot;20307&quot; value=&quot;309&quot;/&gt;&lt;/object&gt;&lt;object type=&quot;3&quot; unique_id=&quot;261797&quot;&gt;&lt;property id=&quot;20148&quot; value=&quot;5&quot;/&gt;&lt;property id=&quot;20300&quot; value=&quot;Slide 42 - &amp;quot;Malý testík bez hodnocení (část 8)&amp;quot;&quot;/&gt;&lt;property id=&quot;20307&quot; value=&quot;310&quot;/&gt;&lt;/object&gt;&lt;object type=&quot;3&quot; unique_id=&quot;262922&quot;&gt;&lt;property id=&quot;20148&quot; value=&quot;5&quot;/&gt;&lt;property id=&quot;20300&quot; value=&quot;Slide 9 - &amp;quot;b) verze aplikací&amp;quot;&quot;/&gt;&lt;property id=&quot;20307&quot; value=&quot;312&quot;/&gt;&lt;/object&gt;&lt;object type=&quot;3&quot; unique_id=&quot;263079&quot;&gt;&lt;property id=&quot;20148&quot; value=&quot;5&quot;/&gt;&lt;property id=&quot;20300&quot; value=&quot;Slide 8 - &amp;quot;d) Vybavení pro jednání v týmech&amp;quot;&quot;/&gt;&lt;property id=&quot;20307&quot; value=&quot;31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AccentBoxVTI">
  <a:themeElements>
    <a:clrScheme name="AnalogousFromLightSeedLeftStep">
      <a:dk1>
        <a:srgbClr val="000000"/>
      </a:dk1>
      <a:lt1>
        <a:srgbClr val="FFFFFF"/>
      </a:lt1>
      <a:dk2>
        <a:srgbClr val="243441"/>
      </a:dk2>
      <a:lt2>
        <a:srgbClr val="E8E8E2"/>
      </a:lt2>
      <a:accent1>
        <a:srgbClr val="8A89D3"/>
      </a:accent1>
      <a:accent2>
        <a:srgbClr val="6F94CA"/>
      </a:accent2>
      <a:accent3>
        <a:srgbClr val="65AFBE"/>
      </a:accent3>
      <a:accent4>
        <a:srgbClr val="62B39F"/>
      </a:accent4>
      <a:accent5>
        <a:srgbClr val="6FB286"/>
      </a:accent5>
      <a:accent6>
        <a:srgbClr val="6AB664"/>
      </a:accent6>
      <a:hlink>
        <a:srgbClr val="858551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 b="1" dirty="0" smtClean="0">
            <a:solidFill>
              <a:srgbClr val="C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1188</Words>
  <Application>Microsoft Office PowerPoint</Application>
  <PresentationFormat>Širokoúhlá obrazovka</PresentationFormat>
  <Paragraphs>259</Paragraphs>
  <Slides>51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5" baseType="lpstr">
      <vt:lpstr>Arial</vt:lpstr>
      <vt:lpstr>Avenir Next LT Pro</vt:lpstr>
      <vt:lpstr>Calibri</vt:lpstr>
      <vt:lpstr>AccentBoxVTI</vt:lpstr>
      <vt:lpstr>Využití MS TEAMS – Office 365  - Home office - Jednání svazů</vt:lpstr>
      <vt:lpstr>Představení lektorů</vt:lpstr>
      <vt:lpstr>1. Jak získat Office 365</vt:lpstr>
      <vt:lpstr>a) Licence Microsoft Office 365 – Office.com</vt:lpstr>
      <vt:lpstr>a) Licence Microsoft Office 365 – Office.com</vt:lpstr>
      <vt:lpstr>b) Jak licenci získat?</vt:lpstr>
      <vt:lpstr>c) verze aplikací</vt:lpstr>
      <vt:lpstr>d) Vybavení pro jednání v týmech</vt:lpstr>
      <vt:lpstr>b) verze aplikací</vt:lpstr>
      <vt:lpstr>c) Vybavení pro jednání v týmech</vt:lpstr>
      <vt:lpstr>2. Základní informace o Teams</vt:lpstr>
      <vt:lpstr>a) aplikace Teams</vt:lpstr>
      <vt:lpstr>3. Okno a její prvky, ovládání</vt:lpstr>
      <vt:lpstr>a) rozložení prvků na obrazovce</vt:lpstr>
      <vt:lpstr>b) Ovládání aplikace Teams</vt:lpstr>
      <vt:lpstr>Malý testík bez hodnocení (část 3)</vt:lpstr>
      <vt:lpstr>4. Týmy a kanály</vt:lpstr>
      <vt:lpstr>a) Týmy</vt:lpstr>
      <vt:lpstr>b) Kanály</vt:lpstr>
      <vt:lpstr>Malý testík bez hodnocení (část 4)</vt:lpstr>
      <vt:lpstr>5. Založení týmu</vt:lpstr>
      <vt:lpstr>a) Zadání</vt:lpstr>
      <vt:lpstr>b) Kroky založení nového týmu</vt:lpstr>
      <vt:lpstr>Malý testík bez hodnocení (část 5)</vt:lpstr>
      <vt:lpstr>6. Nastavení parametrů týmu</vt:lpstr>
      <vt:lpstr>a) Otevření okna k nastavení parametrů</vt:lpstr>
      <vt:lpstr>b) Nastavení – skupiny nástrojů</vt:lpstr>
      <vt:lpstr>c) oprávnění členů</vt:lpstr>
      <vt:lpstr>d) oprávnění hostů</vt:lpstr>
      <vt:lpstr>Malý testík bez hodnocení (část 6)</vt:lpstr>
      <vt:lpstr>7. Přidání kanálu</vt:lpstr>
      <vt:lpstr>a) Zadání</vt:lpstr>
      <vt:lpstr>b) vytvoření kanálu</vt:lpstr>
      <vt:lpstr>c) parametry kanálu - otevření</vt:lpstr>
      <vt:lpstr>c) parametry kanálu - moderování</vt:lpstr>
      <vt:lpstr>Malý testík bez hodnocení (část 6)</vt:lpstr>
      <vt:lpstr>8. Příspěvky v kanálu</vt:lpstr>
      <vt:lpstr>a) nástroje pro editaci příspěvků</vt:lpstr>
      <vt:lpstr>b) Nálepky (memy)</vt:lpstr>
      <vt:lpstr>c) stručný příspěvek</vt:lpstr>
      <vt:lpstr>d) rozsáhlá zpráva</vt:lpstr>
      <vt:lpstr>Malý testík bez hodnocení (část 8)</vt:lpstr>
      <vt:lpstr>9. Soubory v týmu</vt:lpstr>
      <vt:lpstr>Úložiště týmu, kanálu </vt:lpstr>
      <vt:lpstr>10. Schůzky a jednání</vt:lpstr>
      <vt:lpstr>Možnosti schůzek</vt:lpstr>
      <vt:lpstr>Možnosti schůzek</vt:lpstr>
      <vt:lpstr>10. Hlasování, vyjádření názorů</vt:lpstr>
      <vt:lpstr>Rychlé hlasování</vt:lpstr>
      <vt:lpstr>Hlasování Forms</vt:lpstr>
      <vt:lpstr>Děkujeme za pozornost   Vaše dotazy?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Využití MS TEAMS – Office 365  - Home office - Jednání svazů</dc:title>
  <dc:creator>Petr Bezchleba - ABS WYDA, s.r.o.</dc:creator>
  <cp:lastModifiedBy>Jaroslav Bezchleba</cp:lastModifiedBy>
  <cp:revision>2</cp:revision>
  <cp:lastPrinted>2020-04-03T05:34:32Z</cp:lastPrinted>
  <dcterms:created xsi:type="dcterms:W3CDTF">2020-04-02T11:44:16Z</dcterms:created>
  <dcterms:modified xsi:type="dcterms:W3CDTF">2020-04-03T12:50:27Z</dcterms:modified>
</cp:coreProperties>
</file>